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20"/>
  </p:notesMasterIdLst>
  <p:sldIdLst>
    <p:sldId id="525" r:id="rId7"/>
    <p:sldId id="527" r:id="rId8"/>
    <p:sldId id="526" r:id="rId9"/>
    <p:sldId id="529" r:id="rId10"/>
    <p:sldId id="532" r:id="rId11"/>
    <p:sldId id="1214" r:id="rId12"/>
    <p:sldId id="1210" r:id="rId13"/>
    <p:sldId id="533" r:id="rId14"/>
    <p:sldId id="1211" r:id="rId15"/>
    <p:sldId id="1215" r:id="rId16"/>
    <p:sldId id="1212" r:id="rId17"/>
    <p:sldId id="537" r:id="rId18"/>
    <p:sldId id="121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ACB310F-A034-68A4-C05A-F9EE0644C61C}" name="Fulghum, Suzanne" initials="FS" userId="S::suzanne.fulghum@kimley-horn.com::eb37d46e-d2c2-41c8-8beb-e8c830686c20" providerId="AD"/>
  <p188:author id="{4D5BA150-D451-2362-E936-B1F8FB9348B7}" name="Guerrero, Shaira" initials="SG" userId="S::Shaira.Guerrero@kimley-horn.com::c1fe2cf1-d3af-4eed-bcf1-1f253938db18" providerId="AD"/>
  <p188:author id="{9FFB5FBB-0C8B-0489-CD63-0707BE6BB1A3}" name="Kocatepe, Ayberk" initials="AK" userId="S::Ayberk.Kocatepe@kimley-horn.com::779df194-f4e5-4703-9cd2-9b537280078b" providerId="AD"/>
  <p188:author id="{FE39FFF8-11A9-2015-2902-C1E960A20522}" name="Vaughan, Darren" initials="VD" userId="S::darren.vaughan@kimley-horn.com::2ba2b2ff-3d7a-431e-a8a2-8eaeb9bd1b9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859E"/>
    <a:srgbClr val="B8BE14"/>
    <a:srgbClr val="C0D5DD"/>
    <a:srgbClr val="005F7F"/>
    <a:srgbClr val="CCCE5F"/>
    <a:srgbClr val="F8F7E8"/>
    <a:srgbClr val="EFEDC8"/>
    <a:srgbClr val="E5ECE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CBD2A0-B097-4CAB-8611-02C78A0E62F7}" v="3" dt="2025-08-22T19:43:51.1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egerson, Chris" userId="4b84362e-cc4c-46be-ac78-442ae5d3e434" providerId="ADAL" clId="{1DCBD2A0-B097-4CAB-8611-02C78A0E62F7}"/>
    <pc:docChg chg="undo custSel modSld">
      <pc:chgData name="Gregerson, Chris" userId="4b84362e-cc4c-46be-ac78-442ae5d3e434" providerId="ADAL" clId="{1DCBD2A0-B097-4CAB-8611-02C78A0E62F7}" dt="2025-08-22T19:44:04.458" v="576" actId="20577"/>
      <pc:docMkLst>
        <pc:docMk/>
      </pc:docMkLst>
      <pc:sldChg chg="modSp mod">
        <pc:chgData name="Gregerson, Chris" userId="4b84362e-cc4c-46be-ac78-442ae5d3e434" providerId="ADAL" clId="{1DCBD2A0-B097-4CAB-8611-02C78A0E62F7}" dt="2025-08-22T19:44:04.458" v="576" actId="20577"/>
        <pc:sldMkLst>
          <pc:docMk/>
          <pc:sldMk cId="3353436968" sldId="525"/>
        </pc:sldMkLst>
        <pc:spChg chg="mod">
          <ac:chgData name="Gregerson, Chris" userId="4b84362e-cc4c-46be-ac78-442ae5d3e434" providerId="ADAL" clId="{1DCBD2A0-B097-4CAB-8611-02C78A0E62F7}" dt="2025-08-22T19:44:04.458" v="576" actId="20577"/>
          <ac:spMkLst>
            <pc:docMk/>
            <pc:sldMk cId="3353436968" sldId="525"/>
            <ac:spMk id="2" creationId="{E8168F2E-37D4-61CE-2294-4DDB14FB2921}"/>
          </ac:spMkLst>
        </pc:spChg>
        <pc:spChg chg="mod">
          <ac:chgData name="Gregerson, Chris" userId="4b84362e-cc4c-46be-ac78-442ae5d3e434" providerId="ADAL" clId="{1DCBD2A0-B097-4CAB-8611-02C78A0E62F7}" dt="2025-08-22T19:43:51.162" v="550"/>
          <ac:spMkLst>
            <pc:docMk/>
            <pc:sldMk cId="3353436968" sldId="525"/>
            <ac:spMk id="4" creationId="{C91EF8EA-9F8F-FA98-10C5-99621EA5F57F}"/>
          </ac:spMkLst>
        </pc:spChg>
      </pc:sldChg>
      <pc:sldChg chg="modSp mod">
        <pc:chgData name="Gregerson, Chris" userId="4b84362e-cc4c-46be-ac78-442ae5d3e434" providerId="ADAL" clId="{1DCBD2A0-B097-4CAB-8611-02C78A0E62F7}" dt="2025-08-22T18:56:44.318" v="37" actId="20577"/>
        <pc:sldMkLst>
          <pc:docMk/>
          <pc:sldMk cId="810924999" sldId="526"/>
        </pc:sldMkLst>
        <pc:spChg chg="mod">
          <ac:chgData name="Gregerson, Chris" userId="4b84362e-cc4c-46be-ac78-442ae5d3e434" providerId="ADAL" clId="{1DCBD2A0-B097-4CAB-8611-02C78A0E62F7}" dt="2025-08-22T18:56:44.318" v="37" actId="20577"/>
          <ac:spMkLst>
            <pc:docMk/>
            <pc:sldMk cId="810924999" sldId="526"/>
            <ac:spMk id="14" creationId="{C0FCF106-32EE-B972-5405-DB5988AB6668}"/>
          </ac:spMkLst>
        </pc:spChg>
        <pc:spChg chg="mod">
          <ac:chgData name="Gregerson, Chris" userId="4b84362e-cc4c-46be-ac78-442ae5d3e434" providerId="ADAL" clId="{1DCBD2A0-B097-4CAB-8611-02C78A0E62F7}" dt="2025-08-22T18:56:04.478" v="4" actId="20577"/>
          <ac:spMkLst>
            <pc:docMk/>
            <pc:sldMk cId="810924999" sldId="526"/>
            <ac:spMk id="24" creationId="{6B4DE2CC-BA51-D2C3-9134-38BD833DE3C2}"/>
          </ac:spMkLst>
        </pc:spChg>
      </pc:sldChg>
      <pc:sldChg chg="delSp modSp mod">
        <pc:chgData name="Gregerson, Chris" userId="4b84362e-cc4c-46be-ac78-442ae5d3e434" providerId="ADAL" clId="{1DCBD2A0-B097-4CAB-8611-02C78A0E62F7}" dt="2025-08-22T18:56:08.622" v="5" actId="20577"/>
        <pc:sldMkLst>
          <pc:docMk/>
          <pc:sldMk cId="1211498228" sldId="527"/>
        </pc:sldMkLst>
        <pc:spChg chg="del">
          <ac:chgData name="Gregerson, Chris" userId="4b84362e-cc4c-46be-ac78-442ae5d3e434" providerId="ADAL" clId="{1DCBD2A0-B097-4CAB-8611-02C78A0E62F7}" dt="2025-08-22T18:55:05.670" v="0" actId="478"/>
          <ac:spMkLst>
            <pc:docMk/>
            <pc:sldMk cId="1211498228" sldId="527"/>
            <ac:spMk id="46" creationId="{D80F15D5-181C-E771-F72A-C8332F5B2A9D}"/>
          </ac:spMkLst>
        </pc:spChg>
        <pc:spChg chg="del">
          <ac:chgData name="Gregerson, Chris" userId="4b84362e-cc4c-46be-ac78-442ae5d3e434" providerId="ADAL" clId="{1DCBD2A0-B097-4CAB-8611-02C78A0E62F7}" dt="2025-08-22T18:55:31.794" v="2" actId="478"/>
          <ac:spMkLst>
            <pc:docMk/>
            <pc:sldMk cId="1211498228" sldId="527"/>
            <ac:spMk id="49" creationId="{633E293F-E5AA-2DB6-6052-D78308399CFC}"/>
          </ac:spMkLst>
        </pc:spChg>
        <pc:spChg chg="mod">
          <ac:chgData name="Gregerson, Chris" userId="4b84362e-cc4c-46be-ac78-442ae5d3e434" providerId="ADAL" clId="{1DCBD2A0-B097-4CAB-8611-02C78A0E62F7}" dt="2025-08-22T18:56:08.622" v="5" actId="20577"/>
          <ac:spMkLst>
            <pc:docMk/>
            <pc:sldMk cId="1211498228" sldId="527"/>
            <ac:spMk id="52" creationId="{BE0745CE-DC95-7865-CB02-2D88E53DF8F1}"/>
          </ac:spMkLst>
        </pc:spChg>
        <pc:cxnChg chg="mod">
          <ac:chgData name="Gregerson, Chris" userId="4b84362e-cc4c-46be-ac78-442ae5d3e434" providerId="ADAL" clId="{1DCBD2A0-B097-4CAB-8611-02C78A0E62F7}" dt="2025-08-22T18:55:34.478" v="3" actId="14100"/>
          <ac:cxnSpMkLst>
            <pc:docMk/>
            <pc:sldMk cId="1211498228" sldId="527"/>
            <ac:cxnSpMk id="5" creationId="{68942E49-A18C-7D0D-A6BF-16DCF7F81B2C}"/>
          </ac:cxnSpMkLst>
        </pc:cxnChg>
        <pc:cxnChg chg="mod">
          <ac:chgData name="Gregerson, Chris" userId="4b84362e-cc4c-46be-ac78-442ae5d3e434" providerId="ADAL" clId="{1DCBD2A0-B097-4CAB-8611-02C78A0E62F7}" dt="2025-08-22T18:55:19.345" v="1" actId="14100"/>
          <ac:cxnSpMkLst>
            <pc:docMk/>
            <pc:sldMk cId="1211498228" sldId="527"/>
            <ac:cxnSpMk id="7" creationId="{B5161D28-03F5-6303-C7EF-590161FBF81D}"/>
          </ac:cxnSpMkLst>
        </pc:cxnChg>
      </pc:sldChg>
      <pc:sldChg chg="modSp mod">
        <pc:chgData name="Gregerson, Chris" userId="4b84362e-cc4c-46be-ac78-442ae5d3e434" providerId="ADAL" clId="{1DCBD2A0-B097-4CAB-8611-02C78A0E62F7}" dt="2025-08-22T18:57:04.510" v="40" actId="1076"/>
        <pc:sldMkLst>
          <pc:docMk/>
          <pc:sldMk cId="3773209707" sldId="529"/>
        </pc:sldMkLst>
        <pc:spChg chg="mod">
          <ac:chgData name="Gregerson, Chris" userId="4b84362e-cc4c-46be-ac78-442ae5d3e434" providerId="ADAL" clId="{1DCBD2A0-B097-4CAB-8611-02C78A0E62F7}" dt="2025-08-22T18:57:04.510" v="40" actId="1076"/>
          <ac:spMkLst>
            <pc:docMk/>
            <pc:sldMk cId="3773209707" sldId="529"/>
            <ac:spMk id="4" creationId="{9F5993D5-E893-7270-CD25-FFD6BB427A06}"/>
          </ac:spMkLst>
        </pc:spChg>
      </pc:sldChg>
      <pc:sldChg chg="addSp delSp modSp mod">
        <pc:chgData name="Gregerson, Chris" userId="4b84362e-cc4c-46be-ac78-442ae5d3e434" providerId="ADAL" clId="{1DCBD2A0-B097-4CAB-8611-02C78A0E62F7}" dt="2025-08-22T19:02:32.247" v="344" actId="20577"/>
        <pc:sldMkLst>
          <pc:docMk/>
          <pc:sldMk cId="157283241" sldId="532"/>
        </pc:sldMkLst>
        <pc:spChg chg="add mod">
          <ac:chgData name="Gregerson, Chris" userId="4b84362e-cc4c-46be-ac78-442ae5d3e434" providerId="ADAL" clId="{1DCBD2A0-B097-4CAB-8611-02C78A0E62F7}" dt="2025-08-22T19:00:27.931" v="183" actId="27636"/>
          <ac:spMkLst>
            <pc:docMk/>
            <pc:sldMk cId="157283241" sldId="532"/>
            <ac:spMk id="2" creationId="{4DDA5D6E-106D-4480-7C2D-BE5B9222C5CE}"/>
          </ac:spMkLst>
        </pc:spChg>
        <pc:spChg chg="mod">
          <ac:chgData name="Gregerson, Chris" userId="4b84362e-cc4c-46be-ac78-442ae5d3e434" providerId="ADAL" clId="{1DCBD2A0-B097-4CAB-8611-02C78A0E62F7}" dt="2025-08-22T19:02:32.247" v="344" actId="20577"/>
          <ac:spMkLst>
            <pc:docMk/>
            <pc:sldMk cId="157283241" sldId="532"/>
            <ac:spMk id="24" creationId="{68FB9DB7-5FC9-F657-8109-F279F34B4D3A}"/>
          </ac:spMkLst>
        </pc:spChg>
        <pc:spChg chg="del mod">
          <ac:chgData name="Gregerson, Chris" userId="4b84362e-cc4c-46be-ac78-442ae5d3e434" providerId="ADAL" clId="{1DCBD2A0-B097-4CAB-8611-02C78A0E62F7}" dt="2025-08-22T19:01:08.655" v="199" actId="478"/>
          <ac:spMkLst>
            <pc:docMk/>
            <pc:sldMk cId="157283241" sldId="532"/>
            <ac:spMk id="28" creationId="{35FF45A8-01CF-2883-06DC-6F8E22EFA255}"/>
          </ac:spMkLst>
        </pc:spChg>
        <pc:spChg chg="mod">
          <ac:chgData name="Gregerson, Chris" userId="4b84362e-cc4c-46be-ac78-442ae5d3e434" providerId="ADAL" clId="{1DCBD2A0-B097-4CAB-8611-02C78A0E62F7}" dt="2025-08-22T18:57:26.961" v="42" actId="20577"/>
          <ac:spMkLst>
            <pc:docMk/>
            <pc:sldMk cId="157283241" sldId="532"/>
            <ac:spMk id="32" creationId="{9CC7655C-DA2C-59E9-8BEB-915837003BBA}"/>
          </ac:spMkLst>
        </pc:spChg>
        <pc:grpChg chg="mod ord">
          <ac:chgData name="Gregerson, Chris" userId="4b84362e-cc4c-46be-ac78-442ae5d3e434" providerId="ADAL" clId="{1DCBD2A0-B097-4CAB-8611-02C78A0E62F7}" dt="2025-08-22T19:02:18.417" v="324" actId="1076"/>
          <ac:grpSpMkLst>
            <pc:docMk/>
            <pc:sldMk cId="157283241" sldId="532"/>
            <ac:grpSpMk id="25" creationId="{762FB8C5-2DCF-A913-FA5E-3D52DB9F578E}"/>
          </ac:grpSpMkLst>
        </pc:grpChg>
      </pc:sldChg>
      <pc:sldChg chg="modSp mod">
        <pc:chgData name="Gregerson, Chris" userId="4b84362e-cc4c-46be-ac78-442ae5d3e434" providerId="ADAL" clId="{1DCBD2A0-B097-4CAB-8611-02C78A0E62F7}" dt="2025-08-22T19:30:44.264" v="411" actId="554"/>
        <pc:sldMkLst>
          <pc:docMk/>
          <pc:sldMk cId="2267778550" sldId="533"/>
        </pc:sldMkLst>
        <pc:spChg chg="mod">
          <ac:chgData name="Gregerson, Chris" userId="4b84362e-cc4c-46be-ac78-442ae5d3e434" providerId="ADAL" clId="{1DCBD2A0-B097-4CAB-8611-02C78A0E62F7}" dt="2025-08-22T19:30:44.264" v="411" actId="554"/>
          <ac:spMkLst>
            <pc:docMk/>
            <pc:sldMk cId="2267778550" sldId="533"/>
            <ac:spMk id="10" creationId="{6A399892-C089-D947-B9BF-6FDA8E05BCF8}"/>
          </ac:spMkLst>
        </pc:spChg>
        <pc:spChg chg="mod">
          <ac:chgData name="Gregerson, Chris" userId="4b84362e-cc4c-46be-ac78-442ae5d3e434" providerId="ADAL" clId="{1DCBD2A0-B097-4CAB-8611-02C78A0E62F7}" dt="2025-08-22T19:30:44.264" v="411" actId="554"/>
          <ac:spMkLst>
            <pc:docMk/>
            <pc:sldMk cId="2267778550" sldId="533"/>
            <ac:spMk id="23" creationId="{83E97B91-0B4D-2EA7-FC2C-5B4D2E973638}"/>
          </ac:spMkLst>
        </pc:spChg>
        <pc:spChg chg="mod">
          <ac:chgData name="Gregerson, Chris" userId="4b84362e-cc4c-46be-ac78-442ae5d3e434" providerId="ADAL" clId="{1DCBD2A0-B097-4CAB-8611-02C78A0E62F7}" dt="2025-08-22T19:30:44.264" v="411" actId="554"/>
          <ac:spMkLst>
            <pc:docMk/>
            <pc:sldMk cId="2267778550" sldId="533"/>
            <ac:spMk id="24" creationId="{51430683-043E-A042-AF81-46E9866A312B}"/>
          </ac:spMkLst>
        </pc:spChg>
      </pc:sldChg>
      <pc:sldChg chg="modSp mod">
        <pc:chgData name="Gregerson, Chris" userId="4b84362e-cc4c-46be-ac78-442ae5d3e434" providerId="ADAL" clId="{1DCBD2A0-B097-4CAB-8611-02C78A0E62F7}" dt="2025-08-22T19:38:36.110" v="549" actId="14100"/>
        <pc:sldMkLst>
          <pc:docMk/>
          <pc:sldMk cId="2412361983" sldId="537"/>
        </pc:sldMkLst>
        <pc:spChg chg="mod">
          <ac:chgData name="Gregerson, Chris" userId="4b84362e-cc4c-46be-ac78-442ae5d3e434" providerId="ADAL" clId="{1DCBD2A0-B097-4CAB-8611-02C78A0E62F7}" dt="2025-08-22T19:36:38.611" v="412" actId="554"/>
          <ac:spMkLst>
            <pc:docMk/>
            <pc:sldMk cId="2412361983" sldId="537"/>
            <ac:spMk id="10" creationId="{2C22B1C8-A840-C4B7-63AB-C83610A9BCE4}"/>
          </ac:spMkLst>
        </pc:spChg>
        <pc:spChg chg="mod">
          <ac:chgData name="Gregerson, Chris" userId="4b84362e-cc4c-46be-ac78-442ae5d3e434" providerId="ADAL" clId="{1DCBD2A0-B097-4CAB-8611-02C78A0E62F7}" dt="2025-08-22T19:36:38.611" v="412" actId="554"/>
          <ac:spMkLst>
            <pc:docMk/>
            <pc:sldMk cId="2412361983" sldId="537"/>
            <ac:spMk id="23" creationId="{FF6BA97B-3587-886E-C673-4076EB12C0F2}"/>
          </ac:spMkLst>
        </pc:spChg>
        <pc:spChg chg="mod">
          <ac:chgData name="Gregerson, Chris" userId="4b84362e-cc4c-46be-ac78-442ae5d3e434" providerId="ADAL" clId="{1DCBD2A0-B097-4CAB-8611-02C78A0E62F7}" dt="2025-08-22T19:38:36.110" v="549" actId="14100"/>
          <ac:spMkLst>
            <pc:docMk/>
            <pc:sldMk cId="2412361983" sldId="537"/>
            <ac:spMk id="24" creationId="{52CA916B-9332-EF20-65E2-C92E5DD63F5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6347E7-CC14-45AF-B7E1-65AC5316DB95}" type="datetimeFigureOut">
              <a:rPr lang="en-US" smtClean="0"/>
              <a:t>8/22/2025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836445-DBD3-49A4-B8BD-1A0CCCC0C19F}" type="slidenum">
              <a:rPr lang="en-US" smtClean="0"/>
              <a:t>‹#›</a:t>
            </a:fld>
            <a:endParaRPr lang="en-US"/>
          </a:p>
        </p:txBody>
      </p:sp>
    </p:spTree>
    <p:extLst>
      <p:ext uri="{BB962C8B-B14F-4D97-AF65-F5344CB8AC3E}">
        <p14:creationId xmlns:p14="http://schemas.microsoft.com/office/powerpoint/2010/main" val="38324356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AEAD04-1E5F-4CAE-94FD-3B50D0115A5A}" type="slidenum">
              <a:rPr lang="en-US" smtClean="0"/>
              <a:t>1</a:t>
            </a:fld>
            <a:endParaRPr lang="en-US"/>
          </a:p>
        </p:txBody>
      </p:sp>
    </p:spTree>
    <p:extLst>
      <p:ext uri="{BB962C8B-B14F-4D97-AF65-F5344CB8AC3E}">
        <p14:creationId xmlns:p14="http://schemas.microsoft.com/office/powerpoint/2010/main" val="2286126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836445-DBD3-49A4-B8BD-1A0CCCC0C19F}" type="slidenum">
              <a:rPr lang="en-US" smtClean="0"/>
              <a:t>6</a:t>
            </a:fld>
            <a:endParaRPr lang="en-US"/>
          </a:p>
        </p:txBody>
      </p:sp>
    </p:spTree>
    <p:extLst>
      <p:ext uri="{BB962C8B-B14F-4D97-AF65-F5344CB8AC3E}">
        <p14:creationId xmlns:p14="http://schemas.microsoft.com/office/powerpoint/2010/main" val="1143704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61BB7-5E28-8BDA-2F72-AE92753672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578187-7B0A-7D75-7283-D3E171A41D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64A44C-2735-A5C3-D661-5165C4618EA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54FAABA-FA67-C683-F74E-CC18DCC122C6}"/>
              </a:ext>
            </a:extLst>
          </p:cNvPr>
          <p:cNvSpPr>
            <a:spLocks noGrp="1"/>
          </p:cNvSpPr>
          <p:nvPr>
            <p:ph type="sldNum" sz="quarter" idx="5"/>
          </p:nvPr>
        </p:nvSpPr>
        <p:spPr/>
        <p:txBody>
          <a:bodyPr/>
          <a:lstStyle/>
          <a:p>
            <a:fld id="{EA836445-DBD3-49A4-B8BD-1A0CCCC0C19F}" type="slidenum">
              <a:rPr lang="en-US" smtClean="0"/>
              <a:t>10</a:t>
            </a:fld>
            <a:endParaRPr lang="en-US"/>
          </a:p>
        </p:txBody>
      </p:sp>
    </p:spTree>
    <p:extLst>
      <p:ext uri="{BB962C8B-B14F-4D97-AF65-F5344CB8AC3E}">
        <p14:creationId xmlns:p14="http://schemas.microsoft.com/office/powerpoint/2010/main" val="2440385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1F371-88D9-9BB0-1798-68C777FF3C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871CFEE-D7D8-36E5-D919-9290039DCA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184E8F2-6ED9-FE6D-2464-056DAD24C1E3}"/>
              </a:ext>
            </a:extLst>
          </p:cNvPr>
          <p:cNvSpPr>
            <a:spLocks noGrp="1"/>
          </p:cNvSpPr>
          <p:nvPr>
            <p:ph type="dt" sz="half" idx="10"/>
          </p:nvPr>
        </p:nvSpPr>
        <p:spPr/>
        <p:txBody>
          <a:bodyPr/>
          <a:lstStyle/>
          <a:p>
            <a:fld id="{C1141FC0-4E1A-4A68-AE70-CA4B172C6E58}" type="datetimeFigureOut">
              <a:rPr lang="en-US" smtClean="0"/>
              <a:t>8/22/2025</a:t>
            </a:fld>
            <a:endParaRPr lang="en-US"/>
          </a:p>
        </p:txBody>
      </p:sp>
      <p:sp>
        <p:nvSpPr>
          <p:cNvPr id="5" name="Footer Placeholder 4">
            <a:extLst>
              <a:ext uri="{FF2B5EF4-FFF2-40B4-BE49-F238E27FC236}">
                <a16:creationId xmlns:a16="http://schemas.microsoft.com/office/drawing/2014/main" id="{A7A202F0-9C38-149C-A1DA-A399F86E20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20EF05-644A-A637-72E6-49FA4DA25646}"/>
              </a:ext>
            </a:extLst>
          </p:cNvPr>
          <p:cNvSpPr>
            <a:spLocks noGrp="1"/>
          </p:cNvSpPr>
          <p:nvPr>
            <p:ph type="sldNum" sz="quarter" idx="12"/>
          </p:nvPr>
        </p:nvSpPr>
        <p:spPr/>
        <p:txBody>
          <a:bodyPr/>
          <a:lstStyle/>
          <a:p>
            <a:fld id="{8E4A0A1B-9613-481A-9F13-916A234E6084}" type="slidenum">
              <a:rPr lang="en-US" smtClean="0"/>
              <a:t>‹#›</a:t>
            </a:fld>
            <a:endParaRPr lang="en-US"/>
          </a:p>
        </p:txBody>
      </p:sp>
    </p:spTree>
    <p:extLst>
      <p:ext uri="{BB962C8B-B14F-4D97-AF65-F5344CB8AC3E}">
        <p14:creationId xmlns:p14="http://schemas.microsoft.com/office/powerpoint/2010/main" val="3569685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8D734-E3B5-2C14-89C7-6ADC6B97C13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2A447C-10AC-0975-387A-88E5A89D74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B97277-31E9-8EB7-0B51-5A24EB7F0267}"/>
              </a:ext>
            </a:extLst>
          </p:cNvPr>
          <p:cNvSpPr>
            <a:spLocks noGrp="1"/>
          </p:cNvSpPr>
          <p:nvPr>
            <p:ph type="dt" sz="half" idx="10"/>
          </p:nvPr>
        </p:nvSpPr>
        <p:spPr/>
        <p:txBody>
          <a:bodyPr/>
          <a:lstStyle/>
          <a:p>
            <a:fld id="{C1141FC0-4E1A-4A68-AE70-CA4B172C6E58}" type="datetimeFigureOut">
              <a:rPr lang="en-US" smtClean="0"/>
              <a:t>8/22/2025</a:t>
            </a:fld>
            <a:endParaRPr lang="en-US"/>
          </a:p>
        </p:txBody>
      </p:sp>
      <p:sp>
        <p:nvSpPr>
          <p:cNvPr id="5" name="Footer Placeholder 4">
            <a:extLst>
              <a:ext uri="{FF2B5EF4-FFF2-40B4-BE49-F238E27FC236}">
                <a16:creationId xmlns:a16="http://schemas.microsoft.com/office/drawing/2014/main" id="{48EBCB15-8EA8-AD3E-239B-6CD88DFB04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29CE77-4614-1E74-A65F-539F6BF0739D}"/>
              </a:ext>
            </a:extLst>
          </p:cNvPr>
          <p:cNvSpPr>
            <a:spLocks noGrp="1"/>
          </p:cNvSpPr>
          <p:nvPr>
            <p:ph type="sldNum" sz="quarter" idx="12"/>
          </p:nvPr>
        </p:nvSpPr>
        <p:spPr/>
        <p:txBody>
          <a:bodyPr/>
          <a:lstStyle/>
          <a:p>
            <a:fld id="{8E4A0A1B-9613-481A-9F13-916A234E6084}" type="slidenum">
              <a:rPr lang="en-US" smtClean="0"/>
              <a:t>‹#›</a:t>
            </a:fld>
            <a:endParaRPr lang="en-US"/>
          </a:p>
        </p:txBody>
      </p:sp>
    </p:spTree>
    <p:extLst>
      <p:ext uri="{BB962C8B-B14F-4D97-AF65-F5344CB8AC3E}">
        <p14:creationId xmlns:p14="http://schemas.microsoft.com/office/powerpoint/2010/main" val="794647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67E82D-946B-6A15-252A-7F88FC5BA49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E1F7B36-0A14-E873-64A0-587E45787B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CA527D-9809-F582-AEAA-E1896CB966A2}"/>
              </a:ext>
            </a:extLst>
          </p:cNvPr>
          <p:cNvSpPr>
            <a:spLocks noGrp="1"/>
          </p:cNvSpPr>
          <p:nvPr>
            <p:ph type="dt" sz="half" idx="10"/>
          </p:nvPr>
        </p:nvSpPr>
        <p:spPr/>
        <p:txBody>
          <a:bodyPr/>
          <a:lstStyle/>
          <a:p>
            <a:fld id="{C1141FC0-4E1A-4A68-AE70-CA4B172C6E58}" type="datetimeFigureOut">
              <a:rPr lang="en-US" smtClean="0"/>
              <a:t>8/22/2025</a:t>
            </a:fld>
            <a:endParaRPr lang="en-US"/>
          </a:p>
        </p:txBody>
      </p:sp>
      <p:sp>
        <p:nvSpPr>
          <p:cNvPr id="5" name="Footer Placeholder 4">
            <a:extLst>
              <a:ext uri="{FF2B5EF4-FFF2-40B4-BE49-F238E27FC236}">
                <a16:creationId xmlns:a16="http://schemas.microsoft.com/office/drawing/2014/main" id="{75658E13-E268-99FD-DB81-BA6D8AAE64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46B0FF-B751-678A-9342-C8AF32CD2529}"/>
              </a:ext>
            </a:extLst>
          </p:cNvPr>
          <p:cNvSpPr>
            <a:spLocks noGrp="1"/>
          </p:cNvSpPr>
          <p:nvPr>
            <p:ph type="sldNum" sz="quarter" idx="12"/>
          </p:nvPr>
        </p:nvSpPr>
        <p:spPr/>
        <p:txBody>
          <a:bodyPr/>
          <a:lstStyle/>
          <a:p>
            <a:fld id="{8E4A0A1B-9613-481A-9F13-916A234E6084}" type="slidenum">
              <a:rPr lang="en-US" smtClean="0"/>
              <a:t>‹#›</a:t>
            </a:fld>
            <a:endParaRPr lang="en-US"/>
          </a:p>
        </p:txBody>
      </p:sp>
    </p:spTree>
    <p:extLst>
      <p:ext uri="{BB962C8B-B14F-4D97-AF65-F5344CB8AC3E}">
        <p14:creationId xmlns:p14="http://schemas.microsoft.com/office/powerpoint/2010/main" val="41989996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Section Header 1">
    <p:bg>
      <p:bgRef idx="1001">
        <a:schemeClr val="bg1"/>
      </p:bgRef>
    </p:bg>
    <p:spTree>
      <p:nvGrpSpPr>
        <p:cNvPr id="1" name=""/>
        <p:cNvGrpSpPr/>
        <p:nvPr/>
      </p:nvGrpSpPr>
      <p:grpSpPr>
        <a:xfrm>
          <a:off x="0" y="0"/>
          <a:ext cx="0" cy="0"/>
          <a:chOff x="0" y="0"/>
          <a:chExt cx="0" cy="0"/>
        </a:xfrm>
      </p:grpSpPr>
      <p:sp>
        <p:nvSpPr>
          <p:cNvPr id="65" name="Subtitle 2">
            <a:extLst>
              <a:ext uri="{FF2B5EF4-FFF2-40B4-BE49-F238E27FC236}">
                <a16:creationId xmlns:a16="http://schemas.microsoft.com/office/drawing/2014/main" id="{9629BA68-9059-41F3-8D1B-F1B30C12F7C3}"/>
              </a:ext>
            </a:extLst>
          </p:cNvPr>
          <p:cNvSpPr>
            <a:spLocks noGrp="1"/>
          </p:cNvSpPr>
          <p:nvPr>
            <p:ph type="subTitle" idx="10" hasCustomPrompt="1"/>
          </p:nvPr>
        </p:nvSpPr>
        <p:spPr>
          <a:xfrm>
            <a:off x="5530509" y="5347333"/>
            <a:ext cx="6372632" cy="429923"/>
          </a:xfrm>
          <a:prstGeom prst="rect">
            <a:avLst/>
          </a:prstGeom>
        </p:spPr>
        <p:txBody>
          <a:bodyPr>
            <a:normAutofit/>
          </a:bodyPr>
          <a:lstStyle>
            <a:lvl1pPr marL="0" indent="0" algn="l">
              <a:buNone/>
              <a:defRPr lang="en-US" sz="2400" kern="1200" dirty="0">
                <a:solidFill>
                  <a:schemeClr val="tx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Section Sub-Header</a:t>
            </a:r>
          </a:p>
        </p:txBody>
      </p:sp>
      <p:sp>
        <p:nvSpPr>
          <p:cNvPr id="67" name="Freeform: Shape 66">
            <a:extLst>
              <a:ext uri="{FF2B5EF4-FFF2-40B4-BE49-F238E27FC236}">
                <a16:creationId xmlns:a16="http://schemas.microsoft.com/office/drawing/2014/main" id="{244A373B-2FCD-45B3-8BC2-457014AD8B7D}"/>
              </a:ext>
            </a:extLst>
          </p:cNvPr>
          <p:cNvSpPr/>
          <p:nvPr/>
        </p:nvSpPr>
        <p:spPr>
          <a:xfrm>
            <a:off x="4077343" y="686935"/>
            <a:ext cx="2104020" cy="3490604"/>
          </a:xfrm>
          <a:custGeom>
            <a:avLst/>
            <a:gdLst>
              <a:gd name="connsiteX0" fmla="*/ 895875 w 1933170"/>
              <a:gd name="connsiteY0" fmla="*/ 247130 h 3207160"/>
              <a:gd name="connsiteX1" fmla="*/ 30702 w 1933170"/>
              <a:gd name="connsiteY1" fmla="*/ 2808612 h 3207160"/>
              <a:gd name="connsiteX2" fmla="*/ 394582 w 1933170"/>
              <a:gd name="connsiteY2" fmla="*/ 3165646 h 3207160"/>
              <a:gd name="connsiteX3" fmla="*/ 1535279 w 1933170"/>
              <a:gd name="connsiteY3" fmla="*/ 2756131 h 3207160"/>
              <a:gd name="connsiteX4" fmla="*/ 1893137 w 1933170"/>
              <a:gd name="connsiteY4" fmla="*/ 2005364 h 3207160"/>
              <a:gd name="connsiteX5" fmla="*/ 1276931 w 1933170"/>
              <a:gd name="connsiteY5" fmla="*/ 245038 h 3207160"/>
              <a:gd name="connsiteX6" fmla="*/ 895875 w 1933170"/>
              <a:gd name="connsiteY6" fmla="*/ 247130 h 320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3170" h="3207160">
                <a:moveTo>
                  <a:pt x="895875" y="247130"/>
                </a:moveTo>
                <a:lnTo>
                  <a:pt x="30702" y="2808612"/>
                </a:lnTo>
                <a:cubicBezTo>
                  <a:pt x="30702" y="2808612"/>
                  <a:pt x="-156720" y="3363527"/>
                  <a:pt x="394582" y="3165646"/>
                </a:cubicBezTo>
                <a:lnTo>
                  <a:pt x="1535279" y="2756131"/>
                </a:lnTo>
                <a:cubicBezTo>
                  <a:pt x="1535279" y="2756131"/>
                  <a:pt x="2086644" y="2558251"/>
                  <a:pt x="1893137" y="2005364"/>
                </a:cubicBezTo>
                <a:lnTo>
                  <a:pt x="1276931" y="245038"/>
                </a:lnTo>
                <a:cubicBezTo>
                  <a:pt x="1276868" y="245102"/>
                  <a:pt x="1083297" y="-307722"/>
                  <a:pt x="895875" y="247130"/>
                </a:cubicBezTo>
                <a:close/>
              </a:path>
            </a:pathLst>
          </a:custGeom>
          <a:solidFill>
            <a:srgbClr val="E5ECEF"/>
          </a:solidFill>
          <a:ln w="633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20C33"/>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C4756CD2-E6CE-4FB8-AE7B-A479B609C283}"/>
              </a:ext>
            </a:extLst>
          </p:cNvPr>
          <p:cNvSpPr/>
          <p:nvPr userDrawn="1"/>
        </p:nvSpPr>
        <p:spPr>
          <a:xfrm>
            <a:off x="5423439" y="-18387"/>
            <a:ext cx="1703911" cy="1048561"/>
          </a:xfrm>
          <a:custGeom>
            <a:avLst/>
            <a:gdLst>
              <a:gd name="connsiteX0" fmla="*/ 46330 w 1565550"/>
              <a:gd name="connsiteY0" fmla="*/ 364640 h 963415"/>
              <a:gd name="connsiteX1" fmla="*/ 155918 w 1565550"/>
              <a:gd name="connsiteY1" fmla="*/ 677560 h 963415"/>
              <a:gd name="connsiteX2" fmla="*/ 761349 w 1565550"/>
              <a:gd name="connsiteY2" fmla="*/ 813960 h 963415"/>
              <a:gd name="connsiteX3" fmla="*/ 1566118 w 1565550"/>
              <a:gd name="connsiteY3" fmla="*/ 0 h 963415"/>
              <a:gd name="connsiteX4" fmla="*/ 2849 w 1565550"/>
              <a:gd name="connsiteY4" fmla="*/ 0 h 963415"/>
              <a:gd name="connsiteX5" fmla="*/ 46330 w 1565550"/>
              <a:gd name="connsiteY5" fmla="*/ 364640 h 96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550" h="963415">
                <a:moveTo>
                  <a:pt x="46330" y="364640"/>
                </a:moveTo>
                <a:lnTo>
                  <a:pt x="155918" y="677560"/>
                </a:lnTo>
                <a:cubicBezTo>
                  <a:pt x="155918" y="677560"/>
                  <a:pt x="349489" y="1230447"/>
                  <a:pt x="761349" y="813960"/>
                </a:cubicBezTo>
                <a:lnTo>
                  <a:pt x="1566118" y="0"/>
                </a:lnTo>
                <a:lnTo>
                  <a:pt x="2849" y="0"/>
                </a:lnTo>
                <a:cubicBezTo>
                  <a:pt x="-4820" y="104581"/>
                  <a:pt x="884" y="234706"/>
                  <a:pt x="46330" y="364640"/>
                </a:cubicBezTo>
                <a:close/>
              </a:path>
            </a:pathLst>
          </a:custGeom>
          <a:solidFill>
            <a:srgbClr val="E5ECEF"/>
          </a:solidFill>
          <a:ln w="633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20C33"/>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41E5CA40-69D7-402F-A35F-E256DE87ABF8}"/>
              </a:ext>
            </a:extLst>
          </p:cNvPr>
          <p:cNvSpPr/>
          <p:nvPr/>
        </p:nvSpPr>
        <p:spPr>
          <a:xfrm>
            <a:off x="-157435" y="625334"/>
            <a:ext cx="3490603" cy="5022054"/>
          </a:xfrm>
          <a:custGeom>
            <a:avLst/>
            <a:gdLst>
              <a:gd name="connsiteX0" fmla="*/ 2917122 w 3207160"/>
              <a:gd name="connsiteY0" fmla="*/ 3617120 h 4614255"/>
              <a:gd name="connsiteX1" fmla="*/ 3053458 w 3207160"/>
              <a:gd name="connsiteY1" fmla="*/ 3011752 h 4614255"/>
              <a:gd name="connsiteX2" fmla="*/ 51467 w 3207160"/>
              <a:gd name="connsiteY2" fmla="*/ 43164 h 4614255"/>
              <a:gd name="connsiteX3" fmla="*/ 0 w 3207160"/>
              <a:gd name="connsiteY3" fmla="*/ 0 h 4614255"/>
              <a:gd name="connsiteX4" fmla="*/ 0 w 3207160"/>
              <a:gd name="connsiteY4" fmla="*/ 4619199 h 4614255"/>
              <a:gd name="connsiteX5" fmla="*/ 222790 w 3207160"/>
              <a:gd name="connsiteY5" fmla="*/ 4560254 h 4614255"/>
              <a:gd name="connsiteX6" fmla="*/ 2917122 w 3207160"/>
              <a:gd name="connsiteY6" fmla="*/ 3617120 h 4614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07160" h="4614255">
                <a:moveTo>
                  <a:pt x="2917122" y="3617120"/>
                </a:moveTo>
                <a:cubicBezTo>
                  <a:pt x="2917122" y="3617120"/>
                  <a:pt x="3470009" y="3423613"/>
                  <a:pt x="3053458" y="3011752"/>
                </a:cubicBezTo>
                <a:lnTo>
                  <a:pt x="51467" y="43164"/>
                </a:lnTo>
                <a:cubicBezTo>
                  <a:pt x="51467" y="43164"/>
                  <a:pt x="32959" y="24909"/>
                  <a:pt x="0" y="0"/>
                </a:cubicBezTo>
                <a:lnTo>
                  <a:pt x="0" y="4619199"/>
                </a:lnTo>
                <a:cubicBezTo>
                  <a:pt x="73397" y="4605572"/>
                  <a:pt x="148125" y="4586431"/>
                  <a:pt x="222790" y="4560254"/>
                </a:cubicBezTo>
                <a:lnTo>
                  <a:pt x="2917122" y="3617120"/>
                </a:lnTo>
                <a:close/>
              </a:path>
            </a:pathLst>
          </a:custGeom>
          <a:solidFill>
            <a:schemeClr val="bg2"/>
          </a:solidFill>
          <a:ln w="633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20C33"/>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3BDAA084-5928-4B94-8744-0A17BFCDF2BE}"/>
              </a:ext>
            </a:extLst>
          </p:cNvPr>
          <p:cNvSpPr/>
          <p:nvPr/>
        </p:nvSpPr>
        <p:spPr>
          <a:xfrm>
            <a:off x="177804" y="4650066"/>
            <a:ext cx="3463010" cy="2110918"/>
          </a:xfrm>
          <a:custGeom>
            <a:avLst/>
            <a:gdLst>
              <a:gd name="connsiteX0" fmla="*/ 2789576 w 3181807"/>
              <a:gd name="connsiteY0" fmla="*/ 40959 h 1939508"/>
              <a:gd name="connsiteX1" fmla="*/ 245081 w 3181807"/>
              <a:gd name="connsiteY1" fmla="*/ 931675 h 1939508"/>
              <a:gd name="connsiteX2" fmla="*/ 247172 w 3181807"/>
              <a:gd name="connsiteY2" fmla="*/ 1312604 h 1939508"/>
              <a:gd name="connsiteX3" fmla="*/ 2026830 w 3181807"/>
              <a:gd name="connsiteY3" fmla="*/ 1913662 h 1939508"/>
              <a:gd name="connsiteX4" fmla="*/ 2769040 w 3181807"/>
              <a:gd name="connsiteY4" fmla="*/ 1546232 h 1939508"/>
              <a:gd name="connsiteX5" fmla="*/ 3155040 w 3181807"/>
              <a:gd name="connsiteY5" fmla="*/ 402430 h 1939508"/>
              <a:gd name="connsiteX6" fmla="*/ 2789576 w 3181807"/>
              <a:gd name="connsiteY6" fmla="*/ 40959 h 1939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81807" h="1939508">
                <a:moveTo>
                  <a:pt x="2789576" y="40959"/>
                </a:moveTo>
                <a:lnTo>
                  <a:pt x="245081" y="931675"/>
                </a:lnTo>
                <a:cubicBezTo>
                  <a:pt x="245081" y="931675"/>
                  <a:pt x="-307743" y="1125182"/>
                  <a:pt x="247172" y="1312604"/>
                </a:cubicBezTo>
                <a:lnTo>
                  <a:pt x="2026830" y="1913662"/>
                </a:lnTo>
                <a:cubicBezTo>
                  <a:pt x="2026830" y="1913662"/>
                  <a:pt x="2581808" y="2101084"/>
                  <a:pt x="2769040" y="1546232"/>
                </a:cubicBezTo>
                <a:lnTo>
                  <a:pt x="3155040" y="402430"/>
                </a:lnTo>
                <a:cubicBezTo>
                  <a:pt x="3155104" y="402430"/>
                  <a:pt x="3342463" y="-152548"/>
                  <a:pt x="2789576" y="40959"/>
                </a:cubicBezTo>
                <a:close/>
              </a:path>
            </a:pathLst>
          </a:custGeom>
          <a:solidFill>
            <a:srgbClr val="E5ECEF"/>
          </a:solidFill>
          <a:ln w="633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20C33"/>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24E0F457-4116-4F63-AF24-22FECCB547A6}"/>
              </a:ext>
            </a:extLst>
          </p:cNvPr>
          <p:cNvSpPr/>
          <p:nvPr/>
        </p:nvSpPr>
        <p:spPr>
          <a:xfrm>
            <a:off x="-9053" y="6174464"/>
            <a:ext cx="2046083" cy="695236"/>
          </a:xfrm>
          <a:custGeom>
            <a:avLst/>
            <a:gdLst>
              <a:gd name="connsiteX0" fmla="*/ 2222765 w 2611364"/>
              <a:gd name="connsiteY0" fmla="*/ 750640 h 1204269"/>
              <a:gd name="connsiteX1" fmla="*/ 0 w 2611364"/>
              <a:gd name="connsiteY1" fmla="*/ 0 h 1204269"/>
              <a:gd name="connsiteX2" fmla="*/ 0 w 2611364"/>
              <a:gd name="connsiteY2" fmla="*/ 1205791 h 1204269"/>
              <a:gd name="connsiteX3" fmla="*/ 2616372 w 2611364"/>
              <a:gd name="connsiteY3" fmla="*/ 1205791 h 1204269"/>
              <a:gd name="connsiteX4" fmla="*/ 2222765 w 2611364"/>
              <a:gd name="connsiteY4" fmla="*/ 750640 h 1204269"/>
              <a:gd name="connsiteX0" fmla="*/ 2222765 w 2616372"/>
              <a:gd name="connsiteY0" fmla="*/ 750640 h 1205791"/>
              <a:gd name="connsiteX1" fmla="*/ 2016272 w 2616372"/>
              <a:gd name="connsiteY1" fmla="*/ 676593 h 1205791"/>
              <a:gd name="connsiteX2" fmla="*/ 0 w 2616372"/>
              <a:gd name="connsiteY2" fmla="*/ 0 h 1205791"/>
              <a:gd name="connsiteX3" fmla="*/ 0 w 2616372"/>
              <a:gd name="connsiteY3" fmla="*/ 1205791 h 1205791"/>
              <a:gd name="connsiteX4" fmla="*/ 2616372 w 2616372"/>
              <a:gd name="connsiteY4" fmla="*/ 1205791 h 1205791"/>
              <a:gd name="connsiteX5" fmla="*/ 2222765 w 2616372"/>
              <a:gd name="connsiteY5" fmla="*/ 750640 h 1205791"/>
              <a:gd name="connsiteX0" fmla="*/ 2227843 w 2621450"/>
              <a:gd name="connsiteY0" fmla="*/ 750640 h 1205791"/>
              <a:gd name="connsiteX1" fmla="*/ 2021350 w 2621450"/>
              <a:gd name="connsiteY1" fmla="*/ 676593 h 1205791"/>
              <a:gd name="connsiteX2" fmla="*/ 5078 w 2621450"/>
              <a:gd name="connsiteY2" fmla="*/ 0 h 1205791"/>
              <a:gd name="connsiteX3" fmla="*/ 0 w 2621450"/>
              <a:gd name="connsiteY3" fmla="*/ 651637 h 1205791"/>
              <a:gd name="connsiteX4" fmla="*/ 5078 w 2621450"/>
              <a:gd name="connsiteY4" fmla="*/ 1205791 h 1205791"/>
              <a:gd name="connsiteX5" fmla="*/ 2621450 w 2621450"/>
              <a:gd name="connsiteY5" fmla="*/ 1205791 h 1205791"/>
              <a:gd name="connsiteX6" fmla="*/ 2227843 w 2621450"/>
              <a:gd name="connsiteY6" fmla="*/ 750640 h 1205791"/>
              <a:gd name="connsiteX0" fmla="*/ 2227843 w 2621450"/>
              <a:gd name="connsiteY0" fmla="*/ 750640 h 1205791"/>
              <a:gd name="connsiteX1" fmla="*/ 2021350 w 2621450"/>
              <a:gd name="connsiteY1" fmla="*/ 676593 h 1205791"/>
              <a:gd name="connsiteX2" fmla="*/ 5078 w 2621450"/>
              <a:gd name="connsiteY2" fmla="*/ 0 h 1205791"/>
              <a:gd name="connsiteX3" fmla="*/ 0 w 2621450"/>
              <a:gd name="connsiteY3" fmla="*/ 651637 h 1205791"/>
              <a:gd name="connsiteX4" fmla="*/ 2621450 w 2621450"/>
              <a:gd name="connsiteY4" fmla="*/ 1205791 h 1205791"/>
              <a:gd name="connsiteX5" fmla="*/ 2227843 w 2621450"/>
              <a:gd name="connsiteY5" fmla="*/ 750640 h 1205791"/>
              <a:gd name="connsiteX0" fmla="*/ 2227843 w 2227843"/>
              <a:gd name="connsiteY0" fmla="*/ 750640 h 751078"/>
              <a:gd name="connsiteX1" fmla="*/ 2021350 w 2227843"/>
              <a:gd name="connsiteY1" fmla="*/ 676593 h 751078"/>
              <a:gd name="connsiteX2" fmla="*/ 5078 w 2227843"/>
              <a:gd name="connsiteY2" fmla="*/ 0 h 751078"/>
              <a:gd name="connsiteX3" fmla="*/ 0 w 2227843"/>
              <a:gd name="connsiteY3" fmla="*/ 651637 h 751078"/>
              <a:gd name="connsiteX4" fmla="*/ 2227843 w 2227843"/>
              <a:gd name="connsiteY4" fmla="*/ 750640 h 751078"/>
              <a:gd name="connsiteX0" fmla="*/ 0 w 2021350"/>
              <a:gd name="connsiteY0" fmla="*/ 651637 h 748010"/>
              <a:gd name="connsiteX1" fmla="*/ 2021350 w 2021350"/>
              <a:gd name="connsiteY1" fmla="*/ 676593 h 748010"/>
              <a:gd name="connsiteX2" fmla="*/ 5078 w 2021350"/>
              <a:gd name="connsiteY2" fmla="*/ 0 h 748010"/>
              <a:gd name="connsiteX3" fmla="*/ 0 w 2021350"/>
              <a:gd name="connsiteY3" fmla="*/ 651637 h 748010"/>
              <a:gd name="connsiteX0" fmla="*/ 0 w 2021350"/>
              <a:gd name="connsiteY0" fmla="*/ 651637 h 748010"/>
              <a:gd name="connsiteX1" fmla="*/ 2021350 w 2021350"/>
              <a:gd name="connsiteY1" fmla="*/ 676593 h 748010"/>
              <a:gd name="connsiteX2" fmla="*/ 141412 w 2021350"/>
              <a:gd name="connsiteY2" fmla="*/ 44402 h 748010"/>
              <a:gd name="connsiteX3" fmla="*/ 5078 w 2021350"/>
              <a:gd name="connsiteY3" fmla="*/ 0 h 748010"/>
              <a:gd name="connsiteX4" fmla="*/ 0 w 2021350"/>
              <a:gd name="connsiteY4" fmla="*/ 651637 h 748010"/>
              <a:gd name="connsiteX0" fmla="*/ 38360 w 2059713"/>
              <a:gd name="connsiteY0" fmla="*/ 651637 h 721610"/>
              <a:gd name="connsiteX1" fmla="*/ 196408 w 2059713"/>
              <a:gd name="connsiteY1" fmla="*/ 668274 h 721610"/>
              <a:gd name="connsiteX2" fmla="*/ 2059710 w 2059713"/>
              <a:gd name="connsiteY2" fmla="*/ 676593 h 721610"/>
              <a:gd name="connsiteX3" fmla="*/ 179772 w 2059713"/>
              <a:gd name="connsiteY3" fmla="*/ 44402 h 721610"/>
              <a:gd name="connsiteX4" fmla="*/ 43438 w 2059713"/>
              <a:gd name="connsiteY4" fmla="*/ 0 h 721610"/>
              <a:gd name="connsiteX5" fmla="*/ 38360 w 2059713"/>
              <a:gd name="connsiteY5" fmla="*/ 651637 h 721610"/>
              <a:gd name="connsiteX0" fmla="*/ 38360 w 2059713"/>
              <a:gd name="connsiteY0" fmla="*/ 607235 h 677208"/>
              <a:gd name="connsiteX1" fmla="*/ 196408 w 2059713"/>
              <a:gd name="connsiteY1" fmla="*/ 623872 h 677208"/>
              <a:gd name="connsiteX2" fmla="*/ 2059710 w 2059713"/>
              <a:gd name="connsiteY2" fmla="*/ 632191 h 677208"/>
              <a:gd name="connsiteX3" fmla="*/ 179772 w 2059713"/>
              <a:gd name="connsiteY3" fmla="*/ 0 h 677208"/>
              <a:gd name="connsiteX4" fmla="*/ 38360 w 2059713"/>
              <a:gd name="connsiteY4" fmla="*/ 607235 h 677208"/>
              <a:gd name="connsiteX0" fmla="*/ 0 w 1879941"/>
              <a:gd name="connsiteY0" fmla="*/ 0 h 677208"/>
              <a:gd name="connsiteX1" fmla="*/ 16636 w 1879941"/>
              <a:gd name="connsiteY1" fmla="*/ 623872 h 677208"/>
              <a:gd name="connsiteX2" fmla="*/ 1879938 w 1879941"/>
              <a:gd name="connsiteY2" fmla="*/ 632191 h 677208"/>
              <a:gd name="connsiteX3" fmla="*/ 0 w 1879941"/>
              <a:gd name="connsiteY3" fmla="*/ 0 h 677208"/>
              <a:gd name="connsiteX0" fmla="*/ 0 w 1879938"/>
              <a:gd name="connsiteY0" fmla="*/ 0 h 636751"/>
              <a:gd name="connsiteX1" fmla="*/ 16636 w 1879938"/>
              <a:gd name="connsiteY1" fmla="*/ 623872 h 636751"/>
              <a:gd name="connsiteX2" fmla="*/ 1879938 w 1879938"/>
              <a:gd name="connsiteY2" fmla="*/ 632191 h 636751"/>
              <a:gd name="connsiteX3" fmla="*/ 0 w 1879938"/>
              <a:gd name="connsiteY3" fmla="*/ 0 h 636751"/>
              <a:gd name="connsiteX0" fmla="*/ 0 w 1879938"/>
              <a:gd name="connsiteY0" fmla="*/ 0 h 634974"/>
              <a:gd name="connsiteX1" fmla="*/ 8318 w 1879938"/>
              <a:gd name="connsiteY1" fmla="*/ 607236 h 634974"/>
              <a:gd name="connsiteX2" fmla="*/ 1879938 w 1879938"/>
              <a:gd name="connsiteY2" fmla="*/ 632191 h 634974"/>
              <a:gd name="connsiteX3" fmla="*/ 0 w 1879938"/>
              <a:gd name="connsiteY3" fmla="*/ 0 h 634974"/>
              <a:gd name="connsiteX0" fmla="*/ 0 w 1879938"/>
              <a:gd name="connsiteY0" fmla="*/ 0 h 638781"/>
              <a:gd name="connsiteX1" fmla="*/ 8318 w 1879938"/>
              <a:gd name="connsiteY1" fmla="*/ 632191 h 638781"/>
              <a:gd name="connsiteX2" fmla="*/ 1879938 w 1879938"/>
              <a:gd name="connsiteY2" fmla="*/ 632191 h 638781"/>
              <a:gd name="connsiteX3" fmla="*/ 0 w 1879938"/>
              <a:gd name="connsiteY3" fmla="*/ 0 h 638781"/>
              <a:gd name="connsiteX0" fmla="*/ 0 w 1879938"/>
              <a:gd name="connsiteY0" fmla="*/ 0 h 638781"/>
              <a:gd name="connsiteX1" fmla="*/ 8318 w 1879938"/>
              <a:gd name="connsiteY1" fmla="*/ 632191 h 638781"/>
              <a:gd name="connsiteX2" fmla="*/ 1879938 w 1879938"/>
              <a:gd name="connsiteY2" fmla="*/ 632191 h 638781"/>
              <a:gd name="connsiteX3" fmla="*/ 0 w 1879938"/>
              <a:gd name="connsiteY3" fmla="*/ 0 h 638781"/>
            </a:gdLst>
            <a:ahLst/>
            <a:cxnLst>
              <a:cxn ang="0">
                <a:pos x="connsiteX0" y="connsiteY0"/>
              </a:cxn>
              <a:cxn ang="0">
                <a:pos x="connsiteX1" y="connsiteY1"/>
              </a:cxn>
              <a:cxn ang="0">
                <a:pos x="connsiteX2" y="connsiteY2"/>
              </a:cxn>
              <a:cxn ang="0">
                <a:pos x="connsiteX3" y="connsiteY3"/>
              </a:cxn>
            </a:cxnLst>
            <a:rect l="l" t="t" r="r" b="b"/>
            <a:pathLst>
              <a:path w="1879938" h="638781">
                <a:moveTo>
                  <a:pt x="0" y="0"/>
                </a:moveTo>
                <a:lnTo>
                  <a:pt x="8318" y="632191"/>
                </a:lnTo>
                <a:cubicBezTo>
                  <a:pt x="345210" y="636350"/>
                  <a:pt x="1283792" y="644669"/>
                  <a:pt x="1879938" y="632191"/>
                </a:cubicBezTo>
                <a:lnTo>
                  <a:pt x="0" y="0"/>
                </a:lnTo>
                <a:close/>
              </a:path>
            </a:pathLst>
          </a:custGeom>
          <a:solidFill>
            <a:schemeClr val="accent4"/>
          </a:solidFill>
          <a:ln w="633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20C33"/>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1E5201CC-FEBF-44EF-B628-1AA07FCCEBC9}"/>
              </a:ext>
            </a:extLst>
          </p:cNvPr>
          <p:cNvSpPr/>
          <p:nvPr/>
        </p:nvSpPr>
        <p:spPr>
          <a:xfrm>
            <a:off x="-157435" y="-26016"/>
            <a:ext cx="5187615" cy="3945899"/>
          </a:xfrm>
          <a:custGeom>
            <a:avLst/>
            <a:gdLst>
              <a:gd name="connsiteX0" fmla="*/ 3170336 w 4766373"/>
              <a:gd name="connsiteY0" fmla="*/ 3484333 h 3625486"/>
              <a:gd name="connsiteX1" fmla="*/ 3774245 w 4766373"/>
              <a:gd name="connsiteY1" fmla="*/ 3341215 h 3625486"/>
              <a:gd name="connsiteX2" fmla="*/ 4690758 w 4766373"/>
              <a:gd name="connsiteY2" fmla="*/ 627678 h 3625486"/>
              <a:gd name="connsiteX3" fmla="*/ 4771191 w 4766373"/>
              <a:gd name="connsiteY3" fmla="*/ 0 h 3625486"/>
              <a:gd name="connsiteX4" fmla="*/ 0 w 4766373"/>
              <a:gd name="connsiteY4" fmla="*/ 0 h 3625486"/>
              <a:gd name="connsiteX5" fmla="*/ 0 w 4766373"/>
              <a:gd name="connsiteY5" fmla="*/ 0 h 3625486"/>
              <a:gd name="connsiteX6" fmla="*/ 0 w 4766373"/>
              <a:gd name="connsiteY6" fmla="*/ 235086 h 3625486"/>
              <a:gd name="connsiteX7" fmla="*/ 172211 w 4766373"/>
              <a:gd name="connsiteY7" fmla="*/ 519611 h 3625486"/>
              <a:gd name="connsiteX8" fmla="*/ 3170336 w 4766373"/>
              <a:gd name="connsiteY8" fmla="*/ 3484333 h 362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6373" h="3625486">
                <a:moveTo>
                  <a:pt x="3170336" y="3484333"/>
                </a:moveTo>
                <a:cubicBezTo>
                  <a:pt x="3170336" y="3484333"/>
                  <a:pt x="3586823" y="3896194"/>
                  <a:pt x="3774245" y="3341215"/>
                </a:cubicBezTo>
                <a:lnTo>
                  <a:pt x="4690758" y="627678"/>
                </a:lnTo>
                <a:cubicBezTo>
                  <a:pt x="4690758" y="627678"/>
                  <a:pt x="4783107" y="354246"/>
                  <a:pt x="4771191" y="0"/>
                </a:cubicBezTo>
                <a:lnTo>
                  <a:pt x="0" y="0"/>
                </a:lnTo>
                <a:lnTo>
                  <a:pt x="0" y="0"/>
                </a:lnTo>
                <a:lnTo>
                  <a:pt x="0" y="235086"/>
                </a:lnTo>
                <a:cubicBezTo>
                  <a:pt x="22628" y="326611"/>
                  <a:pt x="74728" y="423206"/>
                  <a:pt x="172211" y="519611"/>
                </a:cubicBezTo>
                <a:lnTo>
                  <a:pt x="3170336" y="3484333"/>
                </a:lnTo>
                <a:close/>
              </a:path>
            </a:pathLst>
          </a:custGeom>
          <a:solidFill>
            <a:srgbClr val="B8BE14"/>
          </a:solidFill>
          <a:ln w="633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20C33"/>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14D818F3-EB6A-4D46-90D5-7BE4FFE5C084}"/>
              </a:ext>
            </a:extLst>
          </p:cNvPr>
          <p:cNvSpPr/>
          <p:nvPr/>
        </p:nvSpPr>
        <p:spPr>
          <a:xfrm>
            <a:off x="6024938" y="-26016"/>
            <a:ext cx="6188189" cy="3262633"/>
          </a:xfrm>
          <a:custGeom>
            <a:avLst/>
            <a:gdLst>
              <a:gd name="connsiteX0" fmla="*/ 51715 w 6484042"/>
              <a:gd name="connsiteY0" fmla="*/ 1971263 h 2991659"/>
              <a:gd name="connsiteX1" fmla="*/ 271780 w 6484042"/>
              <a:gd name="connsiteY1" fmla="*/ 2600019 h 2991659"/>
              <a:gd name="connsiteX2" fmla="*/ 1016589 w 6484042"/>
              <a:gd name="connsiteY2" fmla="*/ 2954898 h 2991659"/>
              <a:gd name="connsiteX3" fmla="*/ 6489108 w 6484042"/>
              <a:gd name="connsiteY3" fmla="*/ 990417 h 2991659"/>
              <a:gd name="connsiteX4" fmla="*/ 6489108 w 6484042"/>
              <a:gd name="connsiteY4" fmla="*/ 0 h 2991659"/>
              <a:gd name="connsiteX5" fmla="*/ 1260802 w 6484042"/>
              <a:gd name="connsiteY5" fmla="*/ 0 h 2991659"/>
              <a:gd name="connsiteX6" fmla="*/ 270068 w 6484042"/>
              <a:gd name="connsiteY6" fmla="*/ 1001889 h 2991659"/>
              <a:gd name="connsiteX7" fmla="*/ 51715 w 6484042"/>
              <a:gd name="connsiteY7" fmla="*/ 1971263 h 2991659"/>
              <a:gd name="connsiteX0" fmla="*/ 51715 w 6489108"/>
              <a:gd name="connsiteY0" fmla="*/ 1971263 h 2997701"/>
              <a:gd name="connsiteX1" fmla="*/ 271780 w 6489108"/>
              <a:gd name="connsiteY1" fmla="*/ 2600019 h 2997701"/>
              <a:gd name="connsiteX2" fmla="*/ 1016589 w 6489108"/>
              <a:gd name="connsiteY2" fmla="*/ 2954898 h 2997701"/>
              <a:gd name="connsiteX3" fmla="*/ 5685695 w 6489108"/>
              <a:gd name="connsiteY3" fmla="*/ 1288286 h 2997701"/>
              <a:gd name="connsiteX4" fmla="*/ 6489108 w 6489108"/>
              <a:gd name="connsiteY4" fmla="*/ 990417 h 2997701"/>
              <a:gd name="connsiteX5" fmla="*/ 6489108 w 6489108"/>
              <a:gd name="connsiteY5" fmla="*/ 0 h 2997701"/>
              <a:gd name="connsiteX6" fmla="*/ 1260802 w 6489108"/>
              <a:gd name="connsiteY6" fmla="*/ 0 h 2997701"/>
              <a:gd name="connsiteX7" fmla="*/ 270068 w 6489108"/>
              <a:gd name="connsiteY7" fmla="*/ 1001889 h 2997701"/>
              <a:gd name="connsiteX8" fmla="*/ 51715 w 6489108"/>
              <a:gd name="connsiteY8" fmla="*/ 1971263 h 2997701"/>
              <a:gd name="connsiteX0" fmla="*/ 51715 w 6489108"/>
              <a:gd name="connsiteY0" fmla="*/ 1972314 h 2998752"/>
              <a:gd name="connsiteX1" fmla="*/ 271780 w 6489108"/>
              <a:gd name="connsiteY1" fmla="*/ 2601070 h 2998752"/>
              <a:gd name="connsiteX2" fmla="*/ 1016589 w 6489108"/>
              <a:gd name="connsiteY2" fmla="*/ 2955949 h 2998752"/>
              <a:gd name="connsiteX3" fmla="*/ 5685695 w 6489108"/>
              <a:gd name="connsiteY3" fmla="*/ 1289337 h 2998752"/>
              <a:gd name="connsiteX4" fmla="*/ 6489108 w 6489108"/>
              <a:gd name="connsiteY4" fmla="*/ 991468 h 2998752"/>
              <a:gd name="connsiteX5" fmla="*/ 6489108 w 6489108"/>
              <a:gd name="connsiteY5" fmla="*/ 1051 h 2998752"/>
              <a:gd name="connsiteX6" fmla="*/ 5652423 w 6489108"/>
              <a:gd name="connsiteY6" fmla="*/ 0 h 2998752"/>
              <a:gd name="connsiteX7" fmla="*/ 1260802 w 6489108"/>
              <a:gd name="connsiteY7" fmla="*/ 1051 h 2998752"/>
              <a:gd name="connsiteX8" fmla="*/ 270068 w 6489108"/>
              <a:gd name="connsiteY8" fmla="*/ 1002940 h 2998752"/>
              <a:gd name="connsiteX9" fmla="*/ 51715 w 6489108"/>
              <a:gd name="connsiteY9" fmla="*/ 1972314 h 2998752"/>
              <a:gd name="connsiteX0" fmla="*/ 51715 w 6489108"/>
              <a:gd name="connsiteY0" fmla="*/ 1972314 h 2998752"/>
              <a:gd name="connsiteX1" fmla="*/ 271780 w 6489108"/>
              <a:gd name="connsiteY1" fmla="*/ 2601070 h 2998752"/>
              <a:gd name="connsiteX2" fmla="*/ 1016589 w 6489108"/>
              <a:gd name="connsiteY2" fmla="*/ 2955949 h 2998752"/>
              <a:gd name="connsiteX3" fmla="*/ 5685695 w 6489108"/>
              <a:gd name="connsiteY3" fmla="*/ 1289337 h 2998752"/>
              <a:gd name="connsiteX4" fmla="*/ 6489108 w 6489108"/>
              <a:gd name="connsiteY4" fmla="*/ 991468 h 2998752"/>
              <a:gd name="connsiteX5" fmla="*/ 5652423 w 6489108"/>
              <a:gd name="connsiteY5" fmla="*/ 0 h 2998752"/>
              <a:gd name="connsiteX6" fmla="*/ 1260802 w 6489108"/>
              <a:gd name="connsiteY6" fmla="*/ 1051 h 2998752"/>
              <a:gd name="connsiteX7" fmla="*/ 270068 w 6489108"/>
              <a:gd name="connsiteY7" fmla="*/ 1002940 h 2998752"/>
              <a:gd name="connsiteX8" fmla="*/ 51715 w 6489108"/>
              <a:gd name="connsiteY8" fmla="*/ 1972314 h 2998752"/>
              <a:gd name="connsiteX0" fmla="*/ 51715 w 5685695"/>
              <a:gd name="connsiteY0" fmla="*/ 1972314 h 2998752"/>
              <a:gd name="connsiteX1" fmla="*/ 271780 w 5685695"/>
              <a:gd name="connsiteY1" fmla="*/ 2601070 h 2998752"/>
              <a:gd name="connsiteX2" fmla="*/ 1016589 w 5685695"/>
              <a:gd name="connsiteY2" fmla="*/ 2955949 h 2998752"/>
              <a:gd name="connsiteX3" fmla="*/ 5685695 w 5685695"/>
              <a:gd name="connsiteY3" fmla="*/ 1289337 h 2998752"/>
              <a:gd name="connsiteX4" fmla="*/ 5652423 w 5685695"/>
              <a:gd name="connsiteY4" fmla="*/ 0 h 2998752"/>
              <a:gd name="connsiteX5" fmla="*/ 1260802 w 5685695"/>
              <a:gd name="connsiteY5" fmla="*/ 1051 h 2998752"/>
              <a:gd name="connsiteX6" fmla="*/ 270068 w 5685695"/>
              <a:gd name="connsiteY6" fmla="*/ 1002940 h 2998752"/>
              <a:gd name="connsiteX7" fmla="*/ 51715 w 5685695"/>
              <a:gd name="connsiteY7" fmla="*/ 1972314 h 2998752"/>
              <a:gd name="connsiteX0" fmla="*/ 51715 w 5685695"/>
              <a:gd name="connsiteY0" fmla="*/ 1972314 h 2998752"/>
              <a:gd name="connsiteX1" fmla="*/ 271780 w 5685695"/>
              <a:gd name="connsiteY1" fmla="*/ 2601070 h 2998752"/>
              <a:gd name="connsiteX2" fmla="*/ 1016589 w 5685695"/>
              <a:gd name="connsiteY2" fmla="*/ 2955949 h 2998752"/>
              <a:gd name="connsiteX3" fmla="*/ 5685695 w 5685695"/>
              <a:gd name="connsiteY3" fmla="*/ 1289337 h 2998752"/>
              <a:gd name="connsiteX4" fmla="*/ 5660742 w 5685695"/>
              <a:gd name="connsiteY4" fmla="*/ 0 h 2998752"/>
              <a:gd name="connsiteX5" fmla="*/ 1260802 w 5685695"/>
              <a:gd name="connsiteY5" fmla="*/ 1051 h 2998752"/>
              <a:gd name="connsiteX6" fmla="*/ 270068 w 5685695"/>
              <a:gd name="connsiteY6" fmla="*/ 1002940 h 2998752"/>
              <a:gd name="connsiteX7" fmla="*/ 51715 w 5685695"/>
              <a:gd name="connsiteY7" fmla="*/ 1972314 h 2998752"/>
              <a:gd name="connsiteX0" fmla="*/ 51715 w 5685695"/>
              <a:gd name="connsiteY0" fmla="*/ 1972314 h 2998752"/>
              <a:gd name="connsiteX1" fmla="*/ 271780 w 5685695"/>
              <a:gd name="connsiteY1" fmla="*/ 2601070 h 2998752"/>
              <a:gd name="connsiteX2" fmla="*/ 1016589 w 5685695"/>
              <a:gd name="connsiteY2" fmla="*/ 2955949 h 2998752"/>
              <a:gd name="connsiteX3" fmla="*/ 5685695 w 5685695"/>
              <a:gd name="connsiteY3" fmla="*/ 1289337 h 2998752"/>
              <a:gd name="connsiteX4" fmla="*/ 5669061 w 5685695"/>
              <a:gd name="connsiteY4" fmla="*/ 0 h 2998752"/>
              <a:gd name="connsiteX5" fmla="*/ 1260802 w 5685695"/>
              <a:gd name="connsiteY5" fmla="*/ 1051 h 2998752"/>
              <a:gd name="connsiteX6" fmla="*/ 270068 w 5685695"/>
              <a:gd name="connsiteY6" fmla="*/ 1002940 h 2998752"/>
              <a:gd name="connsiteX7" fmla="*/ 51715 w 5685695"/>
              <a:gd name="connsiteY7" fmla="*/ 1972314 h 2998752"/>
              <a:gd name="connsiteX0" fmla="*/ 51715 w 5685698"/>
              <a:gd name="connsiteY0" fmla="*/ 1971263 h 2997701"/>
              <a:gd name="connsiteX1" fmla="*/ 271780 w 5685698"/>
              <a:gd name="connsiteY1" fmla="*/ 2600019 h 2997701"/>
              <a:gd name="connsiteX2" fmla="*/ 1016589 w 5685698"/>
              <a:gd name="connsiteY2" fmla="*/ 2954898 h 2997701"/>
              <a:gd name="connsiteX3" fmla="*/ 5685695 w 5685698"/>
              <a:gd name="connsiteY3" fmla="*/ 1288286 h 2997701"/>
              <a:gd name="connsiteX4" fmla="*/ 5685698 w 5685698"/>
              <a:gd name="connsiteY4" fmla="*/ 7268 h 2997701"/>
              <a:gd name="connsiteX5" fmla="*/ 1260802 w 5685698"/>
              <a:gd name="connsiteY5" fmla="*/ 0 h 2997701"/>
              <a:gd name="connsiteX6" fmla="*/ 270068 w 5685698"/>
              <a:gd name="connsiteY6" fmla="*/ 1001889 h 2997701"/>
              <a:gd name="connsiteX7" fmla="*/ 51715 w 5685698"/>
              <a:gd name="connsiteY7" fmla="*/ 1971263 h 2997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85698" h="2997701">
                <a:moveTo>
                  <a:pt x="51715" y="1971263"/>
                </a:moveTo>
                <a:lnTo>
                  <a:pt x="271780" y="2600019"/>
                </a:lnTo>
                <a:cubicBezTo>
                  <a:pt x="271780" y="2600019"/>
                  <a:pt x="465350" y="3152842"/>
                  <a:pt x="1016589" y="2954898"/>
                </a:cubicBezTo>
                <a:lnTo>
                  <a:pt x="5685695" y="1288286"/>
                </a:lnTo>
                <a:lnTo>
                  <a:pt x="5685698" y="7268"/>
                </a:lnTo>
                <a:lnTo>
                  <a:pt x="1260802" y="0"/>
                </a:lnTo>
                <a:lnTo>
                  <a:pt x="270068" y="1001889"/>
                </a:lnTo>
                <a:cubicBezTo>
                  <a:pt x="270068" y="1001889"/>
                  <a:pt x="-141792" y="1418440"/>
                  <a:pt x="51715" y="1971263"/>
                </a:cubicBezTo>
                <a:close/>
              </a:path>
            </a:pathLst>
          </a:custGeom>
          <a:solidFill>
            <a:schemeClr val="bg2"/>
          </a:solidFill>
          <a:ln w="633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20C33"/>
              </a:solidFill>
              <a:effectLst/>
              <a:uLnTx/>
              <a:uFillTx/>
              <a:latin typeface="Calibri" panose="020F0502020204030204"/>
              <a:ea typeface="+mn-ea"/>
              <a:cs typeface="+mn-cs"/>
            </a:endParaRPr>
          </a:p>
        </p:txBody>
      </p:sp>
      <p:sp>
        <p:nvSpPr>
          <p:cNvPr id="12" name="Title 11">
            <a:extLst>
              <a:ext uri="{FF2B5EF4-FFF2-40B4-BE49-F238E27FC236}">
                <a16:creationId xmlns:a16="http://schemas.microsoft.com/office/drawing/2014/main" id="{C6D2B236-901B-415A-9F27-8A121EE457EB}"/>
              </a:ext>
            </a:extLst>
          </p:cNvPr>
          <p:cNvSpPr>
            <a:spLocks noGrp="1"/>
          </p:cNvSpPr>
          <p:nvPr userDrawn="1">
            <p:ph type="title" hasCustomPrompt="1"/>
          </p:nvPr>
        </p:nvSpPr>
        <p:spPr>
          <a:xfrm>
            <a:off x="5530509" y="3931207"/>
            <a:ext cx="6372632" cy="1325563"/>
          </a:xfrm>
        </p:spPr>
        <p:txBody>
          <a:bodyPr anchor="b"/>
          <a:lstStyle>
            <a:lvl1pPr>
              <a:defRPr>
                <a:solidFill>
                  <a:schemeClr val="tx1"/>
                </a:solidFill>
              </a:defRPr>
            </a:lvl1pPr>
          </a:lstStyle>
          <a:p>
            <a:r>
              <a:rPr lang="en-US"/>
              <a:t>Click to edit Section Header</a:t>
            </a:r>
          </a:p>
        </p:txBody>
      </p:sp>
      <p:sp>
        <p:nvSpPr>
          <p:cNvPr id="37" name="Freeform: Shape 36">
            <a:extLst>
              <a:ext uri="{FF2B5EF4-FFF2-40B4-BE49-F238E27FC236}">
                <a16:creationId xmlns:a16="http://schemas.microsoft.com/office/drawing/2014/main" id="{411A085D-98A3-496D-AC4D-A81A952FA97E}"/>
              </a:ext>
            </a:extLst>
          </p:cNvPr>
          <p:cNvSpPr>
            <a:spLocks noChangeAspect="1"/>
          </p:cNvSpPr>
          <p:nvPr userDrawn="1"/>
        </p:nvSpPr>
        <p:spPr>
          <a:xfrm rot="13485030">
            <a:off x="2928721" y="5545366"/>
            <a:ext cx="2931691" cy="1992074"/>
          </a:xfrm>
          <a:custGeom>
            <a:avLst/>
            <a:gdLst>
              <a:gd name="connsiteX0" fmla="*/ 1031248 w 1125681"/>
              <a:gd name="connsiteY0" fmla="*/ 457226 h 456045"/>
              <a:gd name="connsiteX1" fmla="*/ 1110825 w 1125681"/>
              <a:gd name="connsiteY1" fmla="*/ 329808 h 456045"/>
              <a:gd name="connsiteX2" fmla="*/ 990045 w 1125681"/>
              <a:gd name="connsiteY2" fmla="*/ 82489 h 456045"/>
              <a:gd name="connsiteX3" fmla="*/ 800396 w 1125681"/>
              <a:gd name="connsiteY3" fmla="*/ 17272 h 456045"/>
              <a:gd name="connsiteX4" fmla="*/ 22377 w 1125681"/>
              <a:gd name="connsiteY4" fmla="*/ 396829 h 456045"/>
              <a:gd name="connsiteX5" fmla="*/ 3154 w 1125681"/>
              <a:gd name="connsiteY5" fmla="*/ 439042 h 456045"/>
              <a:gd name="connsiteX6" fmla="*/ 49090 w 1125681"/>
              <a:gd name="connsiteY6" fmla="*/ 457197 h 456045"/>
              <a:gd name="connsiteX7" fmla="*/ 71734 w 1125681"/>
              <a:gd name="connsiteY7" fmla="*/ 457226 h 456045"/>
              <a:gd name="connsiteX8" fmla="*/ 1031248 w 1125681"/>
              <a:gd name="connsiteY8" fmla="*/ 457226 h 456045"/>
              <a:gd name="connsiteX9" fmla="*/ 1031248 w 1125681"/>
              <a:gd name="connsiteY9" fmla="*/ 457226 h 456045"/>
              <a:gd name="connsiteX0" fmla="*/ 1031084 w 1126444"/>
              <a:gd name="connsiteY0" fmla="*/ 472841 h 472873"/>
              <a:gd name="connsiteX1" fmla="*/ 1110661 w 1126444"/>
              <a:gd name="connsiteY1" fmla="*/ 345423 h 472873"/>
              <a:gd name="connsiteX2" fmla="*/ 989881 w 1126444"/>
              <a:gd name="connsiteY2" fmla="*/ 98104 h 472873"/>
              <a:gd name="connsiteX3" fmla="*/ 921109 w 1126444"/>
              <a:gd name="connsiteY3" fmla="*/ 27234 h 472873"/>
              <a:gd name="connsiteX4" fmla="*/ 800232 w 1126444"/>
              <a:gd name="connsiteY4" fmla="*/ 32887 h 472873"/>
              <a:gd name="connsiteX5" fmla="*/ 22213 w 1126444"/>
              <a:gd name="connsiteY5" fmla="*/ 412444 h 472873"/>
              <a:gd name="connsiteX6" fmla="*/ 2990 w 1126444"/>
              <a:gd name="connsiteY6" fmla="*/ 454657 h 472873"/>
              <a:gd name="connsiteX7" fmla="*/ 48926 w 1126444"/>
              <a:gd name="connsiteY7" fmla="*/ 472812 h 472873"/>
              <a:gd name="connsiteX8" fmla="*/ 71570 w 1126444"/>
              <a:gd name="connsiteY8" fmla="*/ 472841 h 472873"/>
              <a:gd name="connsiteX9" fmla="*/ 1031084 w 1126444"/>
              <a:gd name="connsiteY9" fmla="*/ 472841 h 472873"/>
              <a:gd name="connsiteX10" fmla="*/ 1031084 w 1126444"/>
              <a:gd name="connsiteY10" fmla="*/ 472841 h 472873"/>
              <a:gd name="connsiteX0" fmla="*/ 1031084 w 1126444"/>
              <a:gd name="connsiteY0" fmla="*/ 472841 h 472873"/>
              <a:gd name="connsiteX1" fmla="*/ 1110661 w 1126444"/>
              <a:gd name="connsiteY1" fmla="*/ 345423 h 472873"/>
              <a:gd name="connsiteX2" fmla="*/ 989881 w 1126444"/>
              <a:gd name="connsiteY2" fmla="*/ 98104 h 472873"/>
              <a:gd name="connsiteX3" fmla="*/ 921109 w 1126444"/>
              <a:gd name="connsiteY3" fmla="*/ 27234 h 472873"/>
              <a:gd name="connsiteX4" fmla="*/ 800232 w 1126444"/>
              <a:gd name="connsiteY4" fmla="*/ 32887 h 472873"/>
              <a:gd name="connsiteX5" fmla="*/ 22213 w 1126444"/>
              <a:gd name="connsiteY5" fmla="*/ 412444 h 472873"/>
              <a:gd name="connsiteX6" fmla="*/ 2990 w 1126444"/>
              <a:gd name="connsiteY6" fmla="*/ 454657 h 472873"/>
              <a:gd name="connsiteX7" fmla="*/ 48926 w 1126444"/>
              <a:gd name="connsiteY7" fmla="*/ 472812 h 472873"/>
              <a:gd name="connsiteX8" fmla="*/ 71570 w 1126444"/>
              <a:gd name="connsiteY8" fmla="*/ 472841 h 472873"/>
              <a:gd name="connsiteX9" fmla="*/ 470974 w 1126444"/>
              <a:gd name="connsiteY9" fmla="*/ 471974 h 472873"/>
              <a:gd name="connsiteX10" fmla="*/ 1031084 w 1126444"/>
              <a:gd name="connsiteY10" fmla="*/ 472841 h 472873"/>
              <a:gd name="connsiteX11" fmla="*/ 1031084 w 1126444"/>
              <a:gd name="connsiteY11" fmla="*/ 472841 h 472873"/>
              <a:gd name="connsiteX0" fmla="*/ 1033298 w 1128658"/>
              <a:gd name="connsiteY0" fmla="*/ 472841 h 472841"/>
              <a:gd name="connsiteX1" fmla="*/ 1112875 w 1128658"/>
              <a:gd name="connsiteY1" fmla="*/ 345423 h 472841"/>
              <a:gd name="connsiteX2" fmla="*/ 992095 w 1128658"/>
              <a:gd name="connsiteY2" fmla="*/ 98104 h 472841"/>
              <a:gd name="connsiteX3" fmla="*/ 923323 w 1128658"/>
              <a:gd name="connsiteY3" fmla="*/ 27234 h 472841"/>
              <a:gd name="connsiteX4" fmla="*/ 802446 w 1128658"/>
              <a:gd name="connsiteY4" fmla="*/ 32887 h 472841"/>
              <a:gd name="connsiteX5" fmla="*/ 24427 w 1128658"/>
              <a:gd name="connsiteY5" fmla="*/ 412444 h 472841"/>
              <a:gd name="connsiteX6" fmla="*/ 5204 w 1128658"/>
              <a:gd name="connsiteY6" fmla="*/ 454657 h 472841"/>
              <a:gd name="connsiteX7" fmla="*/ 73784 w 1128658"/>
              <a:gd name="connsiteY7" fmla="*/ 472841 h 472841"/>
              <a:gd name="connsiteX8" fmla="*/ 473188 w 1128658"/>
              <a:gd name="connsiteY8" fmla="*/ 471974 h 472841"/>
              <a:gd name="connsiteX9" fmla="*/ 1033298 w 1128658"/>
              <a:gd name="connsiteY9" fmla="*/ 472841 h 472841"/>
              <a:gd name="connsiteX10" fmla="*/ 1033298 w 1128658"/>
              <a:gd name="connsiteY10" fmla="*/ 472841 h 472841"/>
              <a:gd name="connsiteX0" fmla="*/ 1062829 w 1158189"/>
              <a:gd name="connsiteY0" fmla="*/ 472841 h 472841"/>
              <a:gd name="connsiteX1" fmla="*/ 1142406 w 1158189"/>
              <a:gd name="connsiteY1" fmla="*/ 345423 h 472841"/>
              <a:gd name="connsiteX2" fmla="*/ 1021626 w 1158189"/>
              <a:gd name="connsiteY2" fmla="*/ 98104 h 472841"/>
              <a:gd name="connsiteX3" fmla="*/ 952854 w 1158189"/>
              <a:gd name="connsiteY3" fmla="*/ 27234 h 472841"/>
              <a:gd name="connsiteX4" fmla="*/ 831977 w 1158189"/>
              <a:gd name="connsiteY4" fmla="*/ 32887 h 472841"/>
              <a:gd name="connsiteX5" fmla="*/ 53958 w 1158189"/>
              <a:gd name="connsiteY5" fmla="*/ 412444 h 472841"/>
              <a:gd name="connsiteX6" fmla="*/ 34735 w 1158189"/>
              <a:gd name="connsiteY6" fmla="*/ 454657 h 472841"/>
              <a:gd name="connsiteX7" fmla="*/ 502719 w 1158189"/>
              <a:gd name="connsiteY7" fmla="*/ 471974 h 472841"/>
              <a:gd name="connsiteX8" fmla="*/ 1062829 w 1158189"/>
              <a:gd name="connsiteY8" fmla="*/ 472841 h 472841"/>
              <a:gd name="connsiteX9" fmla="*/ 1062829 w 1158189"/>
              <a:gd name="connsiteY9" fmla="*/ 472841 h 472841"/>
              <a:gd name="connsiteX0" fmla="*/ 1014867 w 1110227"/>
              <a:gd name="connsiteY0" fmla="*/ 472841 h 472841"/>
              <a:gd name="connsiteX1" fmla="*/ 1094444 w 1110227"/>
              <a:gd name="connsiteY1" fmla="*/ 345423 h 472841"/>
              <a:gd name="connsiteX2" fmla="*/ 973664 w 1110227"/>
              <a:gd name="connsiteY2" fmla="*/ 98104 h 472841"/>
              <a:gd name="connsiteX3" fmla="*/ 904892 w 1110227"/>
              <a:gd name="connsiteY3" fmla="*/ 27234 h 472841"/>
              <a:gd name="connsiteX4" fmla="*/ 784015 w 1110227"/>
              <a:gd name="connsiteY4" fmla="*/ 32887 h 472841"/>
              <a:gd name="connsiteX5" fmla="*/ 5996 w 1110227"/>
              <a:gd name="connsiteY5" fmla="*/ 412444 h 472841"/>
              <a:gd name="connsiteX6" fmla="*/ 454757 w 1110227"/>
              <a:gd name="connsiteY6" fmla="*/ 471974 h 472841"/>
              <a:gd name="connsiteX7" fmla="*/ 1014867 w 1110227"/>
              <a:gd name="connsiteY7" fmla="*/ 472841 h 472841"/>
              <a:gd name="connsiteX8" fmla="*/ 1014867 w 1110227"/>
              <a:gd name="connsiteY8" fmla="*/ 472841 h 472841"/>
              <a:gd name="connsiteX0" fmla="*/ 560110 w 655470"/>
              <a:gd name="connsiteY0" fmla="*/ 472841 h 472841"/>
              <a:gd name="connsiteX1" fmla="*/ 639687 w 655470"/>
              <a:gd name="connsiteY1" fmla="*/ 345423 h 472841"/>
              <a:gd name="connsiteX2" fmla="*/ 518907 w 655470"/>
              <a:gd name="connsiteY2" fmla="*/ 98104 h 472841"/>
              <a:gd name="connsiteX3" fmla="*/ 450135 w 655470"/>
              <a:gd name="connsiteY3" fmla="*/ 27234 h 472841"/>
              <a:gd name="connsiteX4" fmla="*/ 329258 w 655470"/>
              <a:gd name="connsiteY4" fmla="*/ 32887 h 472841"/>
              <a:gd name="connsiteX5" fmla="*/ 0 w 655470"/>
              <a:gd name="connsiteY5" fmla="*/ 471974 h 472841"/>
              <a:gd name="connsiteX6" fmla="*/ 560110 w 655470"/>
              <a:gd name="connsiteY6" fmla="*/ 472841 h 472841"/>
              <a:gd name="connsiteX7" fmla="*/ 560110 w 655470"/>
              <a:gd name="connsiteY7" fmla="*/ 472841 h 472841"/>
              <a:gd name="connsiteX0" fmla="*/ 560110 w 655470"/>
              <a:gd name="connsiteY0" fmla="*/ 446753 h 446753"/>
              <a:gd name="connsiteX1" fmla="*/ 639687 w 655470"/>
              <a:gd name="connsiteY1" fmla="*/ 319335 h 446753"/>
              <a:gd name="connsiteX2" fmla="*/ 518907 w 655470"/>
              <a:gd name="connsiteY2" fmla="*/ 72016 h 446753"/>
              <a:gd name="connsiteX3" fmla="*/ 450135 w 655470"/>
              <a:gd name="connsiteY3" fmla="*/ 1146 h 446753"/>
              <a:gd name="connsiteX4" fmla="*/ 314512 w 655470"/>
              <a:gd name="connsiteY4" fmla="*/ 122907 h 446753"/>
              <a:gd name="connsiteX5" fmla="*/ 0 w 655470"/>
              <a:gd name="connsiteY5" fmla="*/ 445886 h 446753"/>
              <a:gd name="connsiteX6" fmla="*/ 560110 w 655470"/>
              <a:gd name="connsiteY6" fmla="*/ 446753 h 446753"/>
              <a:gd name="connsiteX7" fmla="*/ 560110 w 655470"/>
              <a:gd name="connsiteY7" fmla="*/ 446753 h 446753"/>
              <a:gd name="connsiteX0" fmla="*/ 560110 w 655470"/>
              <a:gd name="connsiteY0" fmla="*/ 448371 h 448371"/>
              <a:gd name="connsiteX1" fmla="*/ 639687 w 655470"/>
              <a:gd name="connsiteY1" fmla="*/ 320953 h 448371"/>
              <a:gd name="connsiteX2" fmla="*/ 518907 w 655470"/>
              <a:gd name="connsiteY2" fmla="*/ 73634 h 448371"/>
              <a:gd name="connsiteX3" fmla="*/ 450135 w 655470"/>
              <a:gd name="connsiteY3" fmla="*/ 2764 h 448371"/>
              <a:gd name="connsiteX4" fmla="*/ 314512 w 655470"/>
              <a:gd name="connsiteY4" fmla="*/ 124525 h 448371"/>
              <a:gd name="connsiteX5" fmla="*/ 0 w 655470"/>
              <a:gd name="connsiteY5" fmla="*/ 447504 h 448371"/>
              <a:gd name="connsiteX6" fmla="*/ 560110 w 655470"/>
              <a:gd name="connsiteY6" fmla="*/ 448371 h 448371"/>
              <a:gd name="connsiteX7" fmla="*/ 560110 w 655470"/>
              <a:gd name="connsiteY7" fmla="*/ 448371 h 448371"/>
              <a:gd name="connsiteX0" fmla="*/ 560110 w 655470"/>
              <a:gd name="connsiteY0" fmla="*/ 446571 h 446571"/>
              <a:gd name="connsiteX1" fmla="*/ 639687 w 655470"/>
              <a:gd name="connsiteY1" fmla="*/ 319153 h 446571"/>
              <a:gd name="connsiteX2" fmla="*/ 518907 w 655470"/>
              <a:gd name="connsiteY2" fmla="*/ 71834 h 446571"/>
              <a:gd name="connsiteX3" fmla="*/ 450135 w 655470"/>
              <a:gd name="connsiteY3" fmla="*/ 964 h 446571"/>
              <a:gd name="connsiteX4" fmla="*/ 253520 w 655470"/>
              <a:gd name="connsiteY4" fmla="*/ 187666 h 446571"/>
              <a:gd name="connsiteX5" fmla="*/ 0 w 655470"/>
              <a:gd name="connsiteY5" fmla="*/ 445704 h 446571"/>
              <a:gd name="connsiteX6" fmla="*/ 560110 w 655470"/>
              <a:gd name="connsiteY6" fmla="*/ 446571 h 446571"/>
              <a:gd name="connsiteX7" fmla="*/ 560110 w 655470"/>
              <a:gd name="connsiteY7" fmla="*/ 446571 h 446571"/>
              <a:gd name="connsiteX0" fmla="*/ 560110 w 655470"/>
              <a:gd name="connsiteY0" fmla="*/ 445607 h 445607"/>
              <a:gd name="connsiteX1" fmla="*/ 639687 w 655470"/>
              <a:gd name="connsiteY1" fmla="*/ 318189 h 445607"/>
              <a:gd name="connsiteX2" fmla="*/ 518907 w 655470"/>
              <a:gd name="connsiteY2" fmla="*/ 70870 h 445607"/>
              <a:gd name="connsiteX3" fmla="*/ 450135 w 655470"/>
              <a:gd name="connsiteY3" fmla="*/ 0 h 445607"/>
              <a:gd name="connsiteX4" fmla="*/ 253520 w 655470"/>
              <a:gd name="connsiteY4" fmla="*/ 186702 h 445607"/>
              <a:gd name="connsiteX5" fmla="*/ 0 w 655470"/>
              <a:gd name="connsiteY5" fmla="*/ 444740 h 445607"/>
              <a:gd name="connsiteX6" fmla="*/ 560110 w 655470"/>
              <a:gd name="connsiteY6" fmla="*/ 445607 h 445607"/>
              <a:gd name="connsiteX7" fmla="*/ 560110 w 655470"/>
              <a:gd name="connsiteY7" fmla="*/ 445607 h 445607"/>
              <a:gd name="connsiteX0" fmla="*/ 560110 w 655470"/>
              <a:gd name="connsiteY0" fmla="*/ 445607 h 445607"/>
              <a:gd name="connsiteX1" fmla="*/ 639687 w 655470"/>
              <a:gd name="connsiteY1" fmla="*/ 318189 h 445607"/>
              <a:gd name="connsiteX2" fmla="*/ 518907 w 655470"/>
              <a:gd name="connsiteY2" fmla="*/ 70870 h 445607"/>
              <a:gd name="connsiteX3" fmla="*/ 450135 w 655470"/>
              <a:gd name="connsiteY3" fmla="*/ 0 h 445607"/>
              <a:gd name="connsiteX4" fmla="*/ 253520 w 655470"/>
              <a:gd name="connsiteY4" fmla="*/ 186702 h 445607"/>
              <a:gd name="connsiteX5" fmla="*/ 0 w 655470"/>
              <a:gd name="connsiteY5" fmla="*/ 444740 h 445607"/>
              <a:gd name="connsiteX6" fmla="*/ 560110 w 655470"/>
              <a:gd name="connsiteY6" fmla="*/ 445607 h 445607"/>
              <a:gd name="connsiteX7" fmla="*/ 560110 w 655470"/>
              <a:gd name="connsiteY7" fmla="*/ 445607 h 445607"/>
              <a:gd name="connsiteX0" fmla="*/ 560748 w 656108"/>
              <a:gd name="connsiteY0" fmla="*/ 445607 h 445607"/>
              <a:gd name="connsiteX1" fmla="*/ 640325 w 656108"/>
              <a:gd name="connsiteY1" fmla="*/ 318189 h 445607"/>
              <a:gd name="connsiteX2" fmla="*/ 519545 w 656108"/>
              <a:gd name="connsiteY2" fmla="*/ 70870 h 445607"/>
              <a:gd name="connsiteX3" fmla="*/ 450773 w 656108"/>
              <a:gd name="connsiteY3" fmla="*/ 0 h 445607"/>
              <a:gd name="connsiteX4" fmla="*/ 638 w 656108"/>
              <a:gd name="connsiteY4" fmla="*/ 444740 h 445607"/>
              <a:gd name="connsiteX5" fmla="*/ 560748 w 656108"/>
              <a:gd name="connsiteY5" fmla="*/ 445607 h 445607"/>
              <a:gd name="connsiteX6" fmla="*/ 560748 w 656108"/>
              <a:gd name="connsiteY6" fmla="*/ 445607 h 445607"/>
              <a:gd name="connsiteX0" fmla="*/ 560751 w 656111"/>
              <a:gd name="connsiteY0" fmla="*/ 445607 h 445607"/>
              <a:gd name="connsiteX1" fmla="*/ 640328 w 656111"/>
              <a:gd name="connsiteY1" fmla="*/ 318189 h 445607"/>
              <a:gd name="connsiteX2" fmla="*/ 519548 w 656111"/>
              <a:gd name="connsiteY2" fmla="*/ 70870 h 445607"/>
              <a:gd name="connsiteX3" fmla="*/ 450776 w 656111"/>
              <a:gd name="connsiteY3" fmla="*/ 0 h 445607"/>
              <a:gd name="connsiteX4" fmla="*/ 641 w 656111"/>
              <a:gd name="connsiteY4" fmla="*/ 444740 h 445607"/>
              <a:gd name="connsiteX5" fmla="*/ 560751 w 656111"/>
              <a:gd name="connsiteY5" fmla="*/ 445607 h 445607"/>
              <a:gd name="connsiteX6" fmla="*/ 560751 w 656111"/>
              <a:gd name="connsiteY6" fmla="*/ 445607 h 445607"/>
              <a:gd name="connsiteX0" fmla="*/ 560110 w 655470"/>
              <a:gd name="connsiteY0" fmla="*/ 445607 h 445607"/>
              <a:gd name="connsiteX1" fmla="*/ 639687 w 655470"/>
              <a:gd name="connsiteY1" fmla="*/ 318189 h 445607"/>
              <a:gd name="connsiteX2" fmla="*/ 518907 w 655470"/>
              <a:gd name="connsiteY2" fmla="*/ 70870 h 445607"/>
              <a:gd name="connsiteX3" fmla="*/ 450135 w 655470"/>
              <a:gd name="connsiteY3" fmla="*/ 0 h 445607"/>
              <a:gd name="connsiteX4" fmla="*/ 0 w 655470"/>
              <a:gd name="connsiteY4" fmla="*/ 444740 h 445607"/>
              <a:gd name="connsiteX5" fmla="*/ 560110 w 655470"/>
              <a:gd name="connsiteY5" fmla="*/ 445607 h 445607"/>
              <a:gd name="connsiteX6" fmla="*/ 560110 w 655470"/>
              <a:gd name="connsiteY6" fmla="*/ 445607 h 445607"/>
              <a:gd name="connsiteX0" fmla="*/ 560110 w 655470"/>
              <a:gd name="connsiteY0" fmla="*/ 445607 h 445607"/>
              <a:gd name="connsiteX1" fmla="*/ 639687 w 655470"/>
              <a:gd name="connsiteY1" fmla="*/ 318189 h 445607"/>
              <a:gd name="connsiteX2" fmla="*/ 518907 w 655470"/>
              <a:gd name="connsiteY2" fmla="*/ 70870 h 445607"/>
              <a:gd name="connsiteX3" fmla="*/ 450135 w 655470"/>
              <a:gd name="connsiteY3" fmla="*/ 0 h 445607"/>
              <a:gd name="connsiteX4" fmla="*/ 0 w 655470"/>
              <a:gd name="connsiteY4" fmla="*/ 444740 h 445607"/>
              <a:gd name="connsiteX5" fmla="*/ 560110 w 655470"/>
              <a:gd name="connsiteY5" fmla="*/ 445607 h 445607"/>
              <a:gd name="connsiteX6" fmla="*/ 560110 w 655470"/>
              <a:gd name="connsiteY6" fmla="*/ 445607 h 445607"/>
              <a:gd name="connsiteX0" fmla="*/ 560110 w 655470"/>
              <a:gd name="connsiteY0" fmla="*/ 445607 h 445607"/>
              <a:gd name="connsiteX1" fmla="*/ 639687 w 655470"/>
              <a:gd name="connsiteY1" fmla="*/ 318189 h 445607"/>
              <a:gd name="connsiteX2" fmla="*/ 518907 w 655470"/>
              <a:gd name="connsiteY2" fmla="*/ 70870 h 445607"/>
              <a:gd name="connsiteX3" fmla="*/ 450135 w 655470"/>
              <a:gd name="connsiteY3" fmla="*/ 0 h 445607"/>
              <a:gd name="connsiteX4" fmla="*/ 0 w 655470"/>
              <a:gd name="connsiteY4" fmla="*/ 444740 h 445607"/>
              <a:gd name="connsiteX5" fmla="*/ 560110 w 655470"/>
              <a:gd name="connsiteY5" fmla="*/ 445607 h 445607"/>
              <a:gd name="connsiteX6" fmla="*/ 560110 w 655470"/>
              <a:gd name="connsiteY6" fmla="*/ 445607 h 445607"/>
              <a:gd name="connsiteX0" fmla="*/ 560110 w 655470"/>
              <a:gd name="connsiteY0" fmla="*/ 442609 h 442609"/>
              <a:gd name="connsiteX1" fmla="*/ 639687 w 655470"/>
              <a:gd name="connsiteY1" fmla="*/ 315191 h 442609"/>
              <a:gd name="connsiteX2" fmla="*/ 518907 w 655470"/>
              <a:gd name="connsiteY2" fmla="*/ 67872 h 442609"/>
              <a:gd name="connsiteX3" fmla="*/ 450122 w 655470"/>
              <a:gd name="connsiteY3" fmla="*/ 0 h 442609"/>
              <a:gd name="connsiteX4" fmla="*/ 0 w 655470"/>
              <a:gd name="connsiteY4" fmla="*/ 441742 h 442609"/>
              <a:gd name="connsiteX5" fmla="*/ 560110 w 655470"/>
              <a:gd name="connsiteY5" fmla="*/ 442609 h 442609"/>
              <a:gd name="connsiteX6" fmla="*/ 560110 w 655470"/>
              <a:gd name="connsiteY6" fmla="*/ 442609 h 442609"/>
              <a:gd name="connsiteX0" fmla="*/ 560110 w 655470"/>
              <a:gd name="connsiteY0" fmla="*/ 442609 h 442609"/>
              <a:gd name="connsiteX1" fmla="*/ 639687 w 655470"/>
              <a:gd name="connsiteY1" fmla="*/ 315191 h 442609"/>
              <a:gd name="connsiteX2" fmla="*/ 518907 w 655470"/>
              <a:gd name="connsiteY2" fmla="*/ 67872 h 442609"/>
              <a:gd name="connsiteX3" fmla="*/ 450122 w 655470"/>
              <a:gd name="connsiteY3" fmla="*/ 0 h 442609"/>
              <a:gd name="connsiteX4" fmla="*/ 0 w 655470"/>
              <a:gd name="connsiteY4" fmla="*/ 441742 h 442609"/>
              <a:gd name="connsiteX5" fmla="*/ 560110 w 655470"/>
              <a:gd name="connsiteY5" fmla="*/ 442609 h 442609"/>
              <a:gd name="connsiteX6" fmla="*/ 560110 w 655470"/>
              <a:gd name="connsiteY6" fmla="*/ 442609 h 442609"/>
              <a:gd name="connsiteX0" fmla="*/ 557115 w 652475"/>
              <a:gd name="connsiteY0" fmla="*/ 442609 h 442609"/>
              <a:gd name="connsiteX1" fmla="*/ 636692 w 652475"/>
              <a:gd name="connsiteY1" fmla="*/ 315191 h 442609"/>
              <a:gd name="connsiteX2" fmla="*/ 515912 w 652475"/>
              <a:gd name="connsiteY2" fmla="*/ 67872 h 442609"/>
              <a:gd name="connsiteX3" fmla="*/ 447127 w 652475"/>
              <a:gd name="connsiteY3" fmla="*/ 0 h 442609"/>
              <a:gd name="connsiteX4" fmla="*/ 0 w 652475"/>
              <a:gd name="connsiteY4" fmla="*/ 442504 h 442609"/>
              <a:gd name="connsiteX5" fmla="*/ 557115 w 652475"/>
              <a:gd name="connsiteY5" fmla="*/ 442609 h 442609"/>
              <a:gd name="connsiteX6" fmla="*/ 557115 w 652475"/>
              <a:gd name="connsiteY6" fmla="*/ 442609 h 442609"/>
              <a:gd name="connsiteX0" fmla="*/ 557115 w 652475"/>
              <a:gd name="connsiteY0" fmla="*/ 442609 h 442609"/>
              <a:gd name="connsiteX1" fmla="*/ 636692 w 652475"/>
              <a:gd name="connsiteY1" fmla="*/ 315191 h 442609"/>
              <a:gd name="connsiteX2" fmla="*/ 515912 w 652475"/>
              <a:gd name="connsiteY2" fmla="*/ 67872 h 442609"/>
              <a:gd name="connsiteX3" fmla="*/ 447127 w 652475"/>
              <a:gd name="connsiteY3" fmla="*/ 0 h 442609"/>
              <a:gd name="connsiteX4" fmla="*/ 0 w 652475"/>
              <a:gd name="connsiteY4" fmla="*/ 442504 h 442609"/>
              <a:gd name="connsiteX5" fmla="*/ 557115 w 652475"/>
              <a:gd name="connsiteY5" fmla="*/ 442609 h 442609"/>
              <a:gd name="connsiteX6" fmla="*/ 557115 w 652475"/>
              <a:gd name="connsiteY6" fmla="*/ 442609 h 442609"/>
              <a:gd name="connsiteX0" fmla="*/ 557115 w 652475"/>
              <a:gd name="connsiteY0" fmla="*/ 442609 h 442609"/>
              <a:gd name="connsiteX1" fmla="*/ 636692 w 652475"/>
              <a:gd name="connsiteY1" fmla="*/ 315191 h 442609"/>
              <a:gd name="connsiteX2" fmla="*/ 515912 w 652475"/>
              <a:gd name="connsiteY2" fmla="*/ 67872 h 442609"/>
              <a:gd name="connsiteX3" fmla="*/ 447127 w 652475"/>
              <a:gd name="connsiteY3" fmla="*/ 0 h 442609"/>
              <a:gd name="connsiteX4" fmla="*/ 0 w 652475"/>
              <a:gd name="connsiteY4" fmla="*/ 442504 h 442609"/>
              <a:gd name="connsiteX5" fmla="*/ 557115 w 652475"/>
              <a:gd name="connsiteY5" fmla="*/ 442609 h 442609"/>
              <a:gd name="connsiteX6" fmla="*/ 557115 w 652475"/>
              <a:gd name="connsiteY6" fmla="*/ 442609 h 442609"/>
              <a:gd name="connsiteX0" fmla="*/ 557115 w 652475"/>
              <a:gd name="connsiteY0" fmla="*/ 442609 h 442609"/>
              <a:gd name="connsiteX1" fmla="*/ 636692 w 652475"/>
              <a:gd name="connsiteY1" fmla="*/ 315191 h 442609"/>
              <a:gd name="connsiteX2" fmla="*/ 515912 w 652475"/>
              <a:gd name="connsiteY2" fmla="*/ 67872 h 442609"/>
              <a:gd name="connsiteX3" fmla="*/ 447127 w 652475"/>
              <a:gd name="connsiteY3" fmla="*/ 0 h 442609"/>
              <a:gd name="connsiteX4" fmla="*/ 0 w 652475"/>
              <a:gd name="connsiteY4" fmla="*/ 442504 h 442609"/>
              <a:gd name="connsiteX5" fmla="*/ 557115 w 652475"/>
              <a:gd name="connsiteY5" fmla="*/ 442609 h 442609"/>
              <a:gd name="connsiteX6" fmla="*/ 557115 w 652475"/>
              <a:gd name="connsiteY6" fmla="*/ 442609 h 442609"/>
              <a:gd name="connsiteX0" fmla="*/ 557115 w 652475"/>
              <a:gd name="connsiteY0" fmla="*/ 443355 h 443355"/>
              <a:gd name="connsiteX1" fmla="*/ 636692 w 652475"/>
              <a:gd name="connsiteY1" fmla="*/ 315937 h 443355"/>
              <a:gd name="connsiteX2" fmla="*/ 515912 w 652475"/>
              <a:gd name="connsiteY2" fmla="*/ 68618 h 443355"/>
              <a:gd name="connsiteX3" fmla="*/ 447880 w 652475"/>
              <a:gd name="connsiteY3" fmla="*/ 0 h 443355"/>
              <a:gd name="connsiteX4" fmla="*/ 0 w 652475"/>
              <a:gd name="connsiteY4" fmla="*/ 443250 h 443355"/>
              <a:gd name="connsiteX5" fmla="*/ 557115 w 652475"/>
              <a:gd name="connsiteY5" fmla="*/ 443355 h 443355"/>
              <a:gd name="connsiteX6" fmla="*/ 557115 w 652475"/>
              <a:gd name="connsiteY6" fmla="*/ 443355 h 443355"/>
              <a:gd name="connsiteX0" fmla="*/ 557115 w 652475"/>
              <a:gd name="connsiteY0" fmla="*/ 443355 h 443355"/>
              <a:gd name="connsiteX1" fmla="*/ 636692 w 652475"/>
              <a:gd name="connsiteY1" fmla="*/ 315937 h 443355"/>
              <a:gd name="connsiteX2" fmla="*/ 515912 w 652475"/>
              <a:gd name="connsiteY2" fmla="*/ 68618 h 443355"/>
              <a:gd name="connsiteX3" fmla="*/ 447880 w 652475"/>
              <a:gd name="connsiteY3" fmla="*/ 0 h 443355"/>
              <a:gd name="connsiteX4" fmla="*/ 0 w 652475"/>
              <a:gd name="connsiteY4" fmla="*/ 443250 h 443355"/>
              <a:gd name="connsiteX5" fmla="*/ 557115 w 652475"/>
              <a:gd name="connsiteY5" fmla="*/ 443355 h 443355"/>
              <a:gd name="connsiteX6" fmla="*/ 557115 w 652475"/>
              <a:gd name="connsiteY6" fmla="*/ 443355 h 443355"/>
              <a:gd name="connsiteX0" fmla="*/ 557115 w 652475"/>
              <a:gd name="connsiteY0" fmla="*/ 443355 h 443355"/>
              <a:gd name="connsiteX1" fmla="*/ 636692 w 652475"/>
              <a:gd name="connsiteY1" fmla="*/ 315937 h 443355"/>
              <a:gd name="connsiteX2" fmla="*/ 515912 w 652475"/>
              <a:gd name="connsiteY2" fmla="*/ 68618 h 443355"/>
              <a:gd name="connsiteX3" fmla="*/ 447880 w 652475"/>
              <a:gd name="connsiteY3" fmla="*/ 0 h 443355"/>
              <a:gd name="connsiteX4" fmla="*/ 0 w 652475"/>
              <a:gd name="connsiteY4" fmla="*/ 443250 h 443355"/>
              <a:gd name="connsiteX5" fmla="*/ 557115 w 652475"/>
              <a:gd name="connsiteY5" fmla="*/ 443355 h 443355"/>
              <a:gd name="connsiteX6" fmla="*/ 557115 w 652475"/>
              <a:gd name="connsiteY6" fmla="*/ 443355 h 443355"/>
              <a:gd name="connsiteX0" fmla="*/ 557115 w 652475"/>
              <a:gd name="connsiteY0" fmla="*/ 443355 h 443355"/>
              <a:gd name="connsiteX1" fmla="*/ 636692 w 652475"/>
              <a:gd name="connsiteY1" fmla="*/ 315937 h 443355"/>
              <a:gd name="connsiteX2" fmla="*/ 515912 w 652475"/>
              <a:gd name="connsiteY2" fmla="*/ 68618 h 443355"/>
              <a:gd name="connsiteX3" fmla="*/ 447880 w 652475"/>
              <a:gd name="connsiteY3" fmla="*/ 0 h 443355"/>
              <a:gd name="connsiteX4" fmla="*/ 0 w 652475"/>
              <a:gd name="connsiteY4" fmla="*/ 443250 h 443355"/>
              <a:gd name="connsiteX5" fmla="*/ 557115 w 652475"/>
              <a:gd name="connsiteY5" fmla="*/ 443355 h 443355"/>
              <a:gd name="connsiteX6" fmla="*/ 557115 w 652475"/>
              <a:gd name="connsiteY6" fmla="*/ 443355 h 443355"/>
              <a:gd name="connsiteX0" fmla="*/ 557115 w 652475"/>
              <a:gd name="connsiteY0" fmla="*/ 443355 h 443355"/>
              <a:gd name="connsiteX1" fmla="*/ 636692 w 652475"/>
              <a:gd name="connsiteY1" fmla="*/ 315937 h 443355"/>
              <a:gd name="connsiteX2" fmla="*/ 515912 w 652475"/>
              <a:gd name="connsiteY2" fmla="*/ 68618 h 443355"/>
              <a:gd name="connsiteX3" fmla="*/ 447880 w 652475"/>
              <a:gd name="connsiteY3" fmla="*/ 0 h 443355"/>
              <a:gd name="connsiteX4" fmla="*/ 0 w 652475"/>
              <a:gd name="connsiteY4" fmla="*/ 443250 h 443355"/>
              <a:gd name="connsiteX5" fmla="*/ 557115 w 652475"/>
              <a:gd name="connsiteY5" fmla="*/ 443355 h 443355"/>
              <a:gd name="connsiteX6" fmla="*/ 557115 w 652475"/>
              <a:gd name="connsiteY6" fmla="*/ 443355 h 443355"/>
              <a:gd name="connsiteX0" fmla="*/ 557115 w 652475"/>
              <a:gd name="connsiteY0" fmla="*/ 443355 h 443355"/>
              <a:gd name="connsiteX1" fmla="*/ 636692 w 652475"/>
              <a:gd name="connsiteY1" fmla="*/ 315937 h 443355"/>
              <a:gd name="connsiteX2" fmla="*/ 515912 w 652475"/>
              <a:gd name="connsiteY2" fmla="*/ 68618 h 443355"/>
              <a:gd name="connsiteX3" fmla="*/ 447880 w 652475"/>
              <a:gd name="connsiteY3" fmla="*/ 0 h 443355"/>
              <a:gd name="connsiteX4" fmla="*/ 0 w 652475"/>
              <a:gd name="connsiteY4" fmla="*/ 443250 h 443355"/>
              <a:gd name="connsiteX5" fmla="*/ 557115 w 652475"/>
              <a:gd name="connsiteY5" fmla="*/ 443355 h 443355"/>
              <a:gd name="connsiteX6" fmla="*/ 557115 w 652475"/>
              <a:gd name="connsiteY6" fmla="*/ 443355 h 443355"/>
              <a:gd name="connsiteX0" fmla="*/ 557115 w 652475"/>
              <a:gd name="connsiteY0" fmla="*/ 443355 h 443355"/>
              <a:gd name="connsiteX1" fmla="*/ 636692 w 652475"/>
              <a:gd name="connsiteY1" fmla="*/ 315937 h 443355"/>
              <a:gd name="connsiteX2" fmla="*/ 515912 w 652475"/>
              <a:gd name="connsiteY2" fmla="*/ 68618 h 443355"/>
              <a:gd name="connsiteX3" fmla="*/ 447880 w 652475"/>
              <a:gd name="connsiteY3" fmla="*/ 0 h 443355"/>
              <a:gd name="connsiteX4" fmla="*/ 0 w 652475"/>
              <a:gd name="connsiteY4" fmla="*/ 443250 h 443355"/>
              <a:gd name="connsiteX5" fmla="*/ 557115 w 652475"/>
              <a:gd name="connsiteY5" fmla="*/ 443355 h 443355"/>
              <a:gd name="connsiteX6" fmla="*/ 557115 w 652475"/>
              <a:gd name="connsiteY6" fmla="*/ 443355 h 443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2475" h="443355">
                <a:moveTo>
                  <a:pt x="557115" y="443355"/>
                </a:moveTo>
                <a:cubicBezTo>
                  <a:pt x="557115" y="443355"/>
                  <a:pt x="698907" y="443355"/>
                  <a:pt x="636692" y="315937"/>
                </a:cubicBezTo>
                <a:lnTo>
                  <a:pt x="515912" y="68618"/>
                </a:lnTo>
                <a:cubicBezTo>
                  <a:pt x="488791" y="21603"/>
                  <a:pt x="459304" y="3938"/>
                  <a:pt x="447880" y="0"/>
                </a:cubicBezTo>
                <a:cubicBezTo>
                  <a:pt x="356852" y="91191"/>
                  <a:pt x="60431" y="383065"/>
                  <a:pt x="0" y="443250"/>
                </a:cubicBezTo>
                <a:lnTo>
                  <a:pt x="557115" y="443355"/>
                </a:lnTo>
                <a:lnTo>
                  <a:pt x="557115" y="443355"/>
                </a:lnTo>
                <a:close/>
              </a:path>
            </a:pathLst>
          </a:custGeom>
          <a:solidFill>
            <a:srgbClr val="B8BE14"/>
          </a:solidFill>
          <a:ln w="1443"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20C33"/>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06AD95CE-9363-0766-A9D1-03F09D1D29A3}"/>
              </a:ext>
            </a:extLst>
          </p:cNvPr>
          <p:cNvGrpSpPr/>
          <p:nvPr userDrawn="1"/>
        </p:nvGrpSpPr>
        <p:grpSpPr>
          <a:xfrm>
            <a:off x="-238832" y="-181155"/>
            <a:ext cx="13195708" cy="7684695"/>
            <a:chOff x="-238832" y="-181155"/>
            <a:chExt cx="13195708" cy="7684695"/>
          </a:xfrm>
        </p:grpSpPr>
        <p:grpSp>
          <p:nvGrpSpPr>
            <p:cNvPr id="13" name="Group 12">
              <a:extLst>
                <a:ext uri="{FF2B5EF4-FFF2-40B4-BE49-F238E27FC236}">
                  <a16:creationId xmlns:a16="http://schemas.microsoft.com/office/drawing/2014/main" id="{552B158E-2EF3-89FB-B32D-342F15CC883E}"/>
                </a:ext>
              </a:extLst>
            </p:cNvPr>
            <p:cNvGrpSpPr/>
            <p:nvPr userDrawn="1"/>
          </p:nvGrpSpPr>
          <p:grpSpPr>
            <a:xfrm flipH="1">
              <a:off x="-238832" y="-181155"/>
              <a:ext cx="13195708" cy="7455086"/>
              <a:chOff x="-195700" y="-91083"/>
              <a:chExt cx="12442006" cy="6985452"/>
            </a:xfrm>
          </p:grpSpPr>
          <p:grpSp>
            <p:nvGrpSpPr>
              <p:cNvPr id="14" name="Graphic 49">
                <a:extLst>
                  <a:ext uri="{FF2B5EF4-FFF2-40B4-BE49-F238E27FC236}">
                    <a16:creationId xmlns:a16="http://schemas.microsoft.com/office/drawing/2014/main" id="{97FB514D-06FA-D740-F29F-8AC6F94EF8CD}"/>
                  </a:ext>
                </a:extLst>
              </p:cNvPr>
              <p:cNvGrpSpPr/>
              <p:nvPr userDrawn="1"/>
            </p:nvGrpSpPr>
            <p:grpSpPr>
              <a:xfrm flipH="1">
                <a:off x="5386270" y="-16136"/>
                <a:ext cx="6792754" cy="6910505"/>
                <a:chOff x="-18531" y="-16136"/>
                <a:chExt cx="6792754" cy="6910505"/>
              </a:xfrm>
            </p:grpSpPr>
            <p:sp>
              <p:nvSpPr>
                <p:cNvPr id="18" name="Freeform: Shape 17">
                  <a:extLst>
                    <a:ext uri="{FF2B5EF4-FFF2-40B4-BE49-F238E27FC236}">
                      <a16:creationId xmlns:a16="http://schemas.microsoft.com/office/drawing/2014/main" id="{775300FF-8FCA-FEB1-1410-6B80866C1D82}"/>
                    </a:ext>
                  </a:extLst>
                </p:cNvPr>
                <p:cNvSpPr/>
                <p:nvPr/>
              </p:nvSpPr>
              <p:spPr>
                <a:xfrm>
                  <a:off x="3975031" y="698364"/>
                  <a:ext cx="1922509" cy="3189474"/>
                </a:xfrm>
                <a:custGeom>
                  <a:avLst/>
                  <a:gdLst>
                    <a:gd name="connsiteX0" fmla="*/ 890934 w 1922509"/>
                    <a:gd name="connsiteY0" fmla="*/ 245809 h 3189474"/>
                    <a:gd name="connsiteX1" fmla="*/ 30533 w 1922509"/>
                    <a:gd name="connsiteY1" fmla="*/ 2793165 h 3189474"/>
                    <a:gd name="connsiteX2" fmla="*/ 392405 w 1922509"/>
                    <a:gd name="connsiteY2" fmla="*/ 3148231 h 3189474"/>
                    <a:gd name="connsiteX3" fmla="*/ 1526812 w 1922509"/>
                    <a:gd name="connsiteY3" fmla="*/ 2740974 h 3189474"/>
                    <a:gd name="connsiteX4" fmla="*/ 1882697 w 1922509"/>
                    <a:gd name="connsiteY4" fmla="*/ 1994347 h 3189474"/>
                    <a:gd name="connsiteX5" fmla="*/ 1269889 w 1922509"/>
                    <a:gd name="connsiteY5" fmla="*/ 243729 h 3189474"/>
                    <a:gd name="connsiteX6" fmla="*/ 890934 w 1922509"/>
                    <a:gd name="connsiteY6" fmla="*/ 245809 h 318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2509" h="3189474">
                      <a:moveTo>
                        <a:pt x="890934" y="245809"/>
                      </a:moveTo>
                      <a:lnTo>
                        <a:pt x="30533" y="2793165"/>
                      </a:lnTo>
                      <a:cubicBezTo>
                        <a:pt x="30533" y="2793165"/>
                        <a:pt x="-155856" y="3345020"/>
                        <a:pt x="392405" y="3148231"/>
                      </a:cubicBezTo>
                      <a:lnTo>
                        <a:pt x="1526812" y="2740974"/>
                      </a:lnTo>
                      <a:cubicBezTo>
                        <a:pt x="1526812" y="2740974"/>
                        <a:pt x="2075137" y="2544185"/>
                        <a:pt x="1882697" y="1994347"/>
                      </a:cubicBezTo>
                      <a:lnTo>
                        <a:pt x="1269889" y="243729"/>
                      </a:lnTo>
                      <a:cubicBezTo>
                        <a:pt x="1269826" y="243729"/>
                        <a:pt x="1077386" y="-306046"/>
                        <a:pt x="890934" y="245809"/>
                      </a:cubicBezTo>
                      <a:close/>
                    </a:path>
                  </a:pathLst>
                </a:custGeom>
                <a:noFill/>
                <a:ln w="9525" cap="flat">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20C33"/>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460409C6-1658-3000-9318-FF6C28DC8C72}"/>
                    </a:ext>
                  </a:extLst>
                </p:cNvPr>
                <p:cNvSpPr/>
                <p:nvPr/>
              </p:nvSpPr>
              <p:spPr>
                <a:xfrm>
                  <a:off x="5217306" y="-16136"/>
                  <a:ext cx="1556917" cy="958103"/>
                </a:xfrm>
                <a:custGeom>
                  <a:avLst/>
                  <a:gdLst>
                    <a:gd name="connsiteX0" fmla="*/ 2841 w 1556917"/>
                    <a:gd name="connsiteY0" fmla="*/ 0 h 958102"/>
                    <a:gd name="connsiteX1" fmla="*/ 46082 w 1556917"/>
                    <a:gd name="connsiteY1" fmla="*/ 362629 h 958102"/>
                    <a:gd name="connsiteX2" fmla="*/ 155066 w 1556917"/>
                    <a:gd name="connsiteY2" fmla="*/ 673824 h 958102"/>
                    <a:gd name="connsiteX3" fmla="*/ 757158 w 1556917"/>
                    <a:gd name="connsiteY3" fmla="*/ 809471 h 958102"/>
                    <a:gd name="connsiteX4" fmla="*/ 1557490 w 1556917"/>
                    <a:gd name="connsiteY4" fmla="*/ 0 h 958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6917" h="958102">
                      <a:moveTo>
                        <a:pt x="2841" y="0"/>
                      </a:moveTo>
                      <a:cubicBezTo>
                        <a:pt x="-4786" y="104005"/>
                        <a:pt x="824" y="233412"/>
                        <a:pt x="46082" y="362629"/>
                      </a:cubicBezTo>
                      <a:lnTo>
                        <a:pt x="155066" y="673824"/>
                      </a:lnTo>
                      <a:cubicBezTo>
                        <a:pt x="155066" y="673824"/>
                        <a:pt x="347569" y="1223661"/>
                        <a:pt x="757158" y="809471"/>
                      </a:cubicBezTo>
                      <a:lnTo>
                        <a:pt x="1557490" y="0"/>
                      </a:lnTo>
                    </a:path>
                  </a:pathLst>
                </a:custGeom>
                <a:noFill/>
                <a:ln w="9525" cap="flat">
                  <a:solidFill>
                    <a:srgbClr val="B8BE1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20C33"/>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10F464C6-1C17-A799-4123-9CB38FC930DB}"/>
                    </a:ext>
                  </a:extLst>
                </p:cNvPr>
                <p:cNvSpPr/>
                <p:nvPr/>
              </p:nvSpPr>
              <p:spPr>
                <a:xfrm>
                  <a:off x="280519" y="4430077"/>
                  <a:ext cx="3164261" cy="1928813"/>
                </a:xfrm>
                <a:custGeom>
                  <a:avLst/>
                  <a:gdLst>
                    <a:gd name="connsiteX0" fmla="*/ 2774193 w 3164261"/>
                    <a:gd name="connsiteY0" fmla="*/ 40733 h 1928812"/>
                    <a:gd name="connsiteX1" fmla="*/ 243729 w 3164261"/>
                    <a:gd name="connsiteY1" fmla="*/ 926600 h 1928812"/>
                    <a:gd name="connsiteX2" fmla="*/ 245809 w 3164261"/>
                    <a:gd name="connsiteY2" fmla="*/ 1305429 h 1928812"/>
                    <a:gd name="connsiteX3" fmla="*/ 2015652 w 3164261"/>
                    <a:gd name="connsiteY3" fmla="*/ 1903171 h 1928812"/>
                    <a:gd name="connsiteX4" fmla="*/ 2753770 w 3164261"/>
                    <a:gd name="connsiteY4" fmla="*/ 1537769 h 1928812"/>
                    <a:gd name="connsiteX5" fmla="*/ 3137641 w 3164261"/>
                    <a:gd name="connsiteY5" fmla="*/ 400273 h 1928812"/>
                    <a:gd name="connsiteX6" fmla="*/ 2774193 w 3164261"/>
                    <a:gd name="connsiteY6" fmla="*/ 40733 h 1928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4261" h="1928812">
                      <a:moveTo>
                        <a:pt x="2774193" y="40733"/>
                      </a:moveTo>
                      <a:lnTo>
                        <a:pt x="243729" y="926600"/>
                      </a:lnTo>
                      <a:cubicBezTo>
                        <a:pt x="243729" y="926600"/>
                        <a:pt x="-306046" y="1119040"/>
                        <a:pt x="245809" y="1305429"/>
                      </a:cubicBezTo>
                      <a:lnTo>
                        <a:pt x="2015652" y="1903171"/>
                      </a:lnTo>
                      <a:cubicBezTo>
                        <a:pt x="2015652" y="1903171"/>
                        <a:pt x="2567570" y="2089560"/>
                        <a:pt x="2753770" y="1537769"/>
                      </a:cubicBezTo>
                      <a:lnTo>
                        <a:pt x="3137641" y="400273"/>
                      </a:lnTo>
                      <a:cubicBezTo>
                        <a:pt x="3137704" y="400210"/>
                        <a:pt x="3324030" y="-151708"/>
                        <a:pt x="2774193" y="40733"/>
                      </a:cubicBezTo>
                      <a:close/>
                    </a:path>
                  </a:pathLst>
                </a:custGeom>
                <a:noFill/>
                <a:ln w="9525" cap="flat">
                  <a:solidFill>
                    <a:srgbClr val="B8BE1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20C33"/>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8A63381D-2080-AB15-2DED-85E43BE5372D}"/>
                    </a:ext>
                  </a:extLst>
                </p:cNvPr>
                <p:cNvSpPr/>
                <p:nvPr/>
              </p:nvSpPr>
              <p:spPr>
                <a:xfrm>
                  <a:off x="-18531" y="5772380"/>
                  <a:ext cx="2691513" cy="1121989"/>
                </a:xfrm>
                <a:custGeom>
                  <a:avLst/>
                  <a:gdLst>
                    <a:gd name="connsiteX0" fmla="*/ 2693656 w 2691512"/>
                    <a:gd name="connsiteY0" fmla="*/ 1125582 h 1121988"/>
                    <a:gd name="connsiteX1" fmla="*/ 2329010 w 2691512"/>
                    <a:gd name="connsiteY1" fmla="*/ 792389 h 1121988"/>
                    <a:gd name="connsiteX2" fmla="*/ 0 w 2691512"/>
                    <a:gd name="connsiteY2" fmla="*/ 0 h 1121988"/>
                  </a:gdLst>
                  <a:ahLst/>
                  <a:cxnLst>
                    <a:cxn ang="0">
                      <a:pos x="connsiteX0" y="connsiteY0"/>
                    </a:cxn>
                    <a:cxn ang="0">
                      <a:pos x="connsiteX1" y="connsiteY1"/>
                    </a:cxn>
                    <a:cxn ang="0">
                      <a:pos x="connsiteX2" y="connsiteY2"/>
                    </a:cxn>
                  </a:cxnLst>
                  <a:rect l="l" t="t" r="r" b="b"/>
                  <a:pathLst>
                    <a:path w="2691512" h="1121988">
                      <a:moveTo>
                        <a:pt x="2693656" y="1125582"/>
                      </a:moveTo>
                      <a:cubicBezTo>
                        <a:pt x="2648650" y="995166"/>
                        <a:pt x="2545781" y="865570"/>
                        <a:pt x="2329010" y="792389"/>
                      </a:cubicBezTo>
                      <a:lnTo>
                        <a:pt x="0" y="0"/>
                      </a:lnTo>
                    </a:path>
                  </a:pathLst>
                </a:custGeom>
                <a:noFill/>
                <a:ln w="9525" cap="flat">
                  <a:solidFill>
                    <a:schemeClr val="tx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20C33"/>
                    </a:solidFill>
                    <a:effectLst/>
                    <a:uLnTx/>
                    <a:uFillTx/>
                    <a:latin typeface="Calibri" panose="020F0502020204030204"/>
                    <a:ea typeface="+mn-ea"/>
                    <a:cs typeface="+mn-cs"/>
                  </a:endParaRPr>
                </a:p>
              </p:txBody>
            </p:sp>
          </p:grpSp>
          <p:sp>
            <p:nvSpPr>
              <p:cNvPr id="15" name="Freeform: Shape 14">
                <a:extLst>
                  <a:ext uri="{FF2B5EF4-FFF2-40B4-BE49-F238E27FC236}">
                    <a16:creationId xmlns:a16="http://schemas.microsoft.com/office/drawing/2014/main" id="{77D4C89F-D755-5842-6256-E4FC74C949A7}"/>
                  </a:ext>
                </a:extLst>
              </p:cNvPr>
              <p:cNvSpPr/>
              <p:nvPr userDrawn="1"/>
            </p:nvSpPr>
            <p:spPr>
              <a:xfrm flipH="1">
                <a:off x="-195700" y="-37918"/>
                <a:ext cx="6535665" cy="3015478"/>
              </a:xfrm>
              <a:custGeom>
                <a:avLst/>
                <a:gdLst>
                  <a:gd name="connsiteX0" fmla="*/ 51715 w 6484042"/>
                  <a:gd name="connsiteY0" fmla="*/ 1971263 h 2991659"/>
                  <a:gd name="connsiteX1" fmla="*/ 271780 w 6484042"/>
                  <a:gd name="connsiteY1" fmla="*/ 2600019 h 2991659"/>
                  <a:gd name="connsiteX2" fmla="*/ 1016589 w 6484042"/>
                  <a:gd name="connsiteY2" fmla="*/ 2954898 h 2991659"/>
                  <a:gd name="connsiteX3" fmla="*/ 6489108 w 6484042"/>
                  <a:gd name="connsiteY3" fmla="*/ 990417 h 2991659"/>
                  <a:gd name="connsiteX4" fmla="*/ 6489108 w 6484042"/>
                  <a:gd name="connsiteY4" fmla="*/ 0 h 2991659"/>
                  <a:gd name="connsiteX5" fmla="*/ 1260802 w 6484042"/>
                  <a:gd name="connsiteY5" fmla="*/ 0 h 2991659"/>
                  <a:gd name="connsiteX6" fmla="*/ 270068 w 6484042"/>
                  <a:gd name="connsiteY6" fmla="*/ 1001889 h 2991659"/>
                  <a:gd name="connsiteX7" fmla="*/ 51715 w 6484042"/>
                  <a:gd name="connsiteY7" fmla="*/ 1971263 h 2991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4042" h="2991659">
                    <a:moveTo>
                      <a:pt x="51715" y="1971263"/>
                    </a:moveTo>
                    <a:lnTo>
                      <a:pt x="271780" y="2600019"/>
                    </a:lnTo>
                    <a:cubicBezTo>
                      <a:pt x="271780" y="2600019"/>
                      <a:pt x="465350" y="3152842"/>
                      <a:pt x="1016589" y="2954898"/>
                    </a:cubicBezTo>
                    <a:lnTo>
                      <a:pt x="6489108" y="990417"/>
                    </a:lnTo>
                    <a:lnTo>
                      <a:pt x="6489108" y="0"/>
                    </a:lnTo>
                    <a:lnTo>
                      <a:pt x="1260802" y="0"/>
                    </a:lnTo>
                    <a:lnTo>
                      <a:pt x="270068" y="1001889"/>
                    </a:lnTo>
                    <a:cubicBezTo>
                      <a:pt x="270068" y="1001889"/>
                      <a:pt x="-141792" y="1418440"/>
                      <a:pt x="51715" y="1971263"/>
                    </a:cubicBezTo>
                    <a:close/>
                  </a:path>
                </a:pathLst>
              </a:custGeom>
              <a:noFill/>
              <a:ln w="6335" cap="flat">
                <a:solidFill>
                  <a:srgbClr val="C0D5D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20C33"/>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8B5A30D3-2F01-5896-E916-2214FD0B71D8}"/>
                  </a:ext>
                </a:extLst>
              </p:cNvPr>
              <p:cNvSpPr/>
              <p:nvPr userDrawn="1"/>
            </p:nvSpPr>
            <p:spPr>
              <a:xfrm flipH="1">
                <a:off x="7303757" y="-91083"/>
                <a:ext cx="4804320" cy="3654350"/>
              </a:xfrm>
              <a:custGeom>
                <a:avLst/>
                <a:gdLst>
                  <a:gd name="connsiteX0" fmla="*/ 3170336 w 4766373"/>
                  <a:gd name="connsiteY0" fmla="*/ 3484333 h 3625486"/>
                  <a:gd name="connsiteX1" fmla="*/ 3774245 w 4766373"/>
                  <a:gd name="connsiteY1" fmla="*/ 3341215 h 3625486"/>
                  <a:gd name="connsiteX2" fmla="*/ 4690758 w 4766373"/>
                  <a:gd name="connsiteY2" fmla="*/ 627678 h 3625486"/>
                  <a:gd name="connsiteX3" fmla="*/ 4771191 w 4766373"/>
                  <a:gd name="connsiteY3" fmla="*/ 0 h 3625486"/>
                  <a:gd name="connsiteX4" fmla="*/ 0 w 4766373"/>
                  <a:gd name="connsiteY4" fmla="*/ 0 h 3625486"/>
                  <a:gd name="connsiteX5" fmla="*/ 0 w 4766373"/>
                  <a:gd name="connsiteY5" fmla="*/ 0 h 3625486"/>
                  <a:gd name="connsiteX6" fmla="*/ 0 w 4766373"/>
                  <a:gd name="connsiteY6" fmla="*/ 235086 h 3625486"/>
                  <a:gd name="connsiteX7" fmla="*/ 172211 w 4766373"/>
                  <a:gd name="connsiteY7" fmla="*/ 519611 h 3625486"/>
                  <a:gd name="connsiteX8" fmla="*/ 3170336 w 4766373"/>
                  <a:gd name="connsiteY8" fmla="*/ 3484333 h 362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6373" h="3625486">
                    <a:moveTo>
                      <a:pt x="3170336" y="3484333"/>
                    </a:moveTo>
                    <a:cubicBezTo>
                      <a:pt x="3170336" y="3484333"/>
                      <a:pt x="3586823" y="3896194"/>
                      <a:pt x="3774245" y="3341215"/>
                    </a:cubicBezTo>
                    <a:lnTo>
                      <a:pt x="4690758" y="627678"/>
                    </a:lnTo>
                    <a:cubicBezTo>
                      <a:pt x="4690758" y="627678"/>
                      <a:pt x="4783107" y="354246"/>
                      <a:pt x="4771191" y="0"/>
                    </a:cubicBezTo>
                    <a:lnTo>
                      <a:pt x="0" y="0"/>
                    </a:lnTo>
                    <a:lnTo>
                      <a:pt x="0" y="0"/>
                    </a:lnTo>
                    <a:lnTo>
                      <a:pt x="0" y="235086"/>
                    </a:lnTo>
                    <a:cubicBezTo>
                      <a:pt x="22628" y="326611"/>
                      <a:pt x="74728" y="423206"/>
                      <a:pt x="172211" y="519611"/>
                    </a:cubicBezTo>
                    <a:lnTo>
                      <a:pt x="3170336" y="3484333"/>
                    </a:lnTo>
                    <a:close/>
                  </a:path>
                </a:pathLst>
              </a:custGeom>
              <a:noFill/>
              <a:ln w="6335" cap="flat">
                <a:solidFill>
                  <a:srgbClr val="005F7F"/>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20C33"/>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39694BA1-61C7-D731-DD62-2B8384CD5EF2}"/>
                  </a:ext>
                </a:extLst>
              </p:cNvPr>
              <p:cNvSpPr/>
              <p:nvPr userDrawn="1"/>
            </p:nvSpPr>
            <p:spPr>
              <a:xfrm flipH="1">
                <a:off x="9013611" y="650370"/>
                <a:ext cx="3232695" cy="4650991"/>
              </a:xfrm>
              <a:custGeom>
                <a:avLst/>
                <a:gdLst>
                  <a:gd name="connsiteX0" fmla="*/ 2917122 w 3207160"/>
                  <a:gd name="connsiteY0" fmla="*/ 3617120 h 4614255"/>
                  <a:gd name="connsiteX1" fmla="*/ 3053458 w 3207160"/>
                  <a:gd name="connsiteY1" fmla="*/ 3011752 h 4614255"/>
                  <a:gd name="connsiteX2" fmla="*/ 51467 w 3207160"/>
                  <a:gd name="connsiteY2" fmla="*/ 43164 h 4614255"/>
                  <a:gd name="connsiteX3" fmla="*/ 0 w 3207160"/>
                  <a:gd name="connsiteY3" fmla="*/ 0 h 4614255"/>
                  <a:gd name="connsiteX4" fmla="*/ 0 w 3207160"/>
                  <a:gd name="connsiteY4" fmla="*/ 4619199 h 4614255"/>
                  <a:gd name="connsiteX5" fmla="*/ 222790 w 3207160"/>
                  <a:gd name="connsiteY5" fmla="*/ 4560254 h 4614255"/>
                  <a:gd name="connsiteX6" fmla="*/ 2917122 w 3207160"/>
                  <a:gd name="connsiteY6" fmla="*/ 3617120 h 4614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07160" h="4614255">
                    <a:moveTo>
                      <a:pt x="2917122" y="3617120"/>
                    </a:moveTo>
                    <a:cubicBezTo>
                      <a:pt x="2917122" y="3617120"/>
                      <a:pt x="3470009" y="3423613"/>
                      <a:pt x="3053458" y="3011752"/>
                    </a:cubicBezTo>
                    <a:lnTo>
                      <a:pt x="51467" y="43164"/>
                    </a:lnTo>
                    <a:cubicBezTo>
                      <a:pt x="51467" y="43164"/>
                      <a:pt x="32959" y="24909"/>
                      <a:pt x="0" y="0"/>
                    </a:cubicBezTo>
                    <a:lnTo>
                      <a:pt x="0" y="4619199"/>
                    </a:lnTo>
                    <a:cubicBezTo>
                      <a:pt x="73397" y="4605572"/>
                      <a:pt x="148125" y="4586431"/>
                      <a:pt x="222790" y="4560254"/>
                    </a:cubicBezTo>
                    <a:lnTo>
                      <a:pt x="2917122" y="3617120"/>
                    </a:lnTo>
                    <a:close/>
                  </a:path>
                </a:pathLst>
              </a:custGeom>
              <a:noFill/>
              <a:ln w="6335" cap="flat">
                <a:solidFill>
                  <a:srgbClr val="E5ECEF"/>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20C33"/>
                  </a:solidFill>
                  <a:effectLst/>
                  <a:uLnTx/>
                  <a:uFillTx/>
                  <a:latin typeface="Calibri" panose="020F0502020204030204"/>
                  <a:ea typeface="+mn-ea"/>
                  <a:cs typeface="+mn-cs"/>
                </a:endParaRPr>
              </a:p>
            </p:txBody>
          </p:sp>
        </p:grpSp>
        <p:sp>
          <p:nvSpPr>
            <p:cNvPr id="23" name="Freeform: Shape 22">
              <a:extLst>
                <a:ext uri="{FF2B5EF4-FFF2-40B4-BE49-F238E27FC236}">
                  <a16:creationId xmlns:a16="http://schemas.microsoft.com/office/drawing/2014/main" id="{90087571-07E8-A08F-1B69-CEEDAE65E0BA}"/>
                </a:ext>
              </a:extLst>
            </p:cNvPr>
            <p:cNvSpPr>
              <a:spLocks noChangeAspect="1"/>
            </p:cNvSpPr>
            <p:nvPr userDrawn="1"/>
          </p:nvSpPr>
          <p:spPr>
            <a:xfrm rot="13485030">
              <a:off x="3043533" y="5540621"/>
              <a:ext cx="2888784" cy="1962919"/>
            </a:xfrm>
            <a:custGeom>
              <a:avLst/>
              <a:gdLst>
                <a:gd name="connsiteX0" fmla="*/ 1031248 w 1125681"/>
                <a:gd name="connsiteY0" fmla="*/ 457226 h 456045"/>
                <a:gd name="connsiteX1" fmla="*/ 1110825 w 1125681"/>
                <a:gd name="connsiteY1" fmla="*/ 329808 h 456045"/>
                <a:gd name="connsiteX2" fmla="*/ 990045 w 1125681"/>
                <a:gd name="connsiteY2" fmla="*/ 82489 h 456045"/>
                <a:gd name="connsiteX3" fmla="*/ 800396 w 1125681"/>
                <a:gd name="connsiteY3" fmla="*/ 17272 h 456045"/>
                <a:gd name="connsiteX4" fmla="*/ 22377 w 1125681"/>
                <a:gd name="connsiteY4" fmla="*/ 396829 h 456045"/>
                <a:gd name="connsiteX5" fmla="*/ 3154 w 1125681"/>
                <a:gd name="connsiteY5" fmla="*/ 439042 h 456045"/>
                <a:gd name="connsiteX6" fmla="*/ 49090 w 1125681"/>
                <a:gd name="connsiteY6" fmla="*/ 457197 h 456045"/>
                <a:gd name="connsiteX7" fmla="*/ 71734 w 1125681"/>
                <a:gd name="connsiteY7" fmla="*/ 457226 h 456045"/>
                <a:gd name="connsiteX8" fmla="*/ 1031248 w 1125681"/>
                <a:gd name="connsiteY8" fmla="*/ 457226 h 456045"/>
                <a:gd name="connsiteX9" fmla="*/ 1031248 w 1125681"/>
                <a:gd name="connsiteY9" fmla="*/ 457226 h 456045"/>
                <a:gd name="connsiteX0" fmla="*/ 1031084 w 1126444"/>
                <a:gd name="connsiteY0" fmla="*/ 472841 h 472873"/>
                <a:gd name="connsiteX1" fmla="*/ 1110661 w 1126444"/>
                <a:gd name="connsiteY1" fmla="*/ 345423 h 472873"/>
                <a:gd name="connsiteX2" fmla="*/ 989881 w 1126444"/>
                <a:gd name="connsiteY2" fmla="*/ 98104 h 472873"/>
                <a:gd name="connsiteX3" fmla="*/ 921109 w 1126444"/>
                <a:gd name="connsiteY3" fmla="*/ 27234 h 472873"/>
                <a:gd name="connsiteX4" fmla="*/ 800232 w 1126444"/>
                <a:gd name="connsiteY4" fmla="*/ 32887 h 472873"/>
                <a:gd name="connsiteX5" fmla="*/ 22213 w 1126444"/>
                <a:gd name="connsiteY5" fmla="*/ 412444 h 472873"/>
                <a:gd name="connsiteX6" fmla="*/ 2990 w 1126444"/>
                <a:gd name="connsiteY6" fmla="*/ 454657 h 472873"/>
                <a:gd name="connsiteX7" fmla="*/ 48926 w 1126444"/>
                <a:gd name="connsiteY7" fmla="*/ 472812 h 472873"/>
                <a:gd name="connsiteX8" fmla="*/ 71570 w 1126444"/>
                <a:gd name="connsiteY8" fmla="*/ 472841 h 472873"/>
                <a:gd name="connsiteX9" fmla="*/ 1031084 w 1126444"/>
                <a:gd name="connsiteY9" fmla="*/ 472841 h 472873"/>
                <a:gd name="connsiteX10" fmla="*/ 1031084 w 1126444"/>
                <a:gd name="connsiteY10" fmla="*/ 472841 h 472873"/>
                <a:gd name="connsiteX0" fmla="*/ 1031084 w 1126444"/>
                <a:gd name="connsiteY0" fmla="*/ 472841 h 472873"/>
                <a:gd name="connsiteX1" fmla="*/ 1110661 w 1126444"/>
                <a:gd name="connsiteY1" fmla="*/ 345423 h 472873"/>
                <a:gd name="connsiteX2" fmla="*/ 989881 w 1126444"/>
                <a:gd name="connsiteY2" fmla="*/ 98104 h 472873"/>
                <a:gd name="connsiteX3" fmla="*/ 921109 w 1126444"/>
                <a:gd name="connsiteY3" fmla="*/ 27234 h 472873"/>
                <a:gd name="connsiteX4" fmla="*/ 800232 w 1126444"/>
                <a:gd name="connsiteY4" fmla="*/ 32887 h 472873"/>
                <a:gd name="connsiteX5" fmla="*/ 22213 w 1126444"/>
                <a:gd name="connsiteY5" fmla="*/ 412444 h 472873"/>
                <a:gd name="connsiteX6" fmla="*/ 2990 w 1126444"/>
                <a:gd name="connsiteY6" fmla="*/ 454657 h 472873"/>
                <a:gd name="connsiteX7" fmla="*/ 48926 w 1126444"/>
                <a:gd name="connsiteY7" fmla="*/ 472812 h 472873"/>
                <a:gd name="connsiteX8" fmla="*/ 71570 w 1126444"/>
                <a:gd name="connsiteY8" fmla="*/ 472841 h 472873"/>
                <a:gd name="connsiteX9" fmla="*/ 470974 w 1126444"/>
                <a:gd name="connsiteY9" fmla="*/ 471974 h 472873"/>
                <a:gd name="connsiteX10" fmla="*/ 1031084 w 1126444"/>
                <a:gd name="connsiteY10" fmla="*/ 472841 h 472873"/>
                <a:gd name="connsiteX11" fmla="*/ 1031084 w 1126444"/>
                <a:gd name="connsiteY11" fmla="*/ 472841 h 472873"/>
                <a:gd name="connsiteX0" fmla="*/ 1033298 w 1128658"/>
                <a:gd name="connsiteY0" fmla="*/ 472841 h 472841"/>
                <a:gd name="connsiteX1" fmla="*/ 1112875 w 1128658"/>
                <a:gd name="connsiteY1" fmla="*/ 345423 h 472841"/>
                <a:gd name="connsiteX2" fmla="*/ 992095 w 1128658"/>
                <a:gd name="connsiteY2" fmla="*/ 98104 h 472841"/>
                <a:gd name="connsiteX3" fmla="*/ 923323 w 1128658"/>
                <a:gd name="connsiteY3" fmla="*/ 27234 h 472841"/>
                <a:gd name="connsiteX4" fmla="*/ 802446 w 1128658"/>
                <a:gd name="connsiteY4" fmla="*/ 32887 h 472841"/>
                <a:gd name="connsiteX5" fmla="*/ 24427 w 1128658"/>
                <a:gd name="connsiteY5" fmla="*/ 412444 h 472841"/>
                <a:gd name="connsiteX6" fmla="*/ 5204 w 1128658"/>
                <a:gd name="connsiteY6" fmla="*/ 454657 h 472841"/>
                <a:gd name="connsiteX7" fmla="*/ 73784 w 1128658"/>
                <a:gd name="connsiteY7" fmla="*/ 472841 h 472841"/>
                <a:gd name="connsiteX8" fmla="*/ 473188 w 1128658"/>
                <a:gd name="connsiteY8" fmla="*/ 471974 h 472841"/>
                <a:gd name="connsiteX9" fmla="*/ 1033298 w 1128658"/>
                <a:gd name="connsiteY9" fmla="*/ 472841 h 472841"/>
                <a:gd name="connsiteX10" fmla="*/ 1033298 w 1128658"/>
                <a:gd name="connsiteY10" fmla="*/ 472841 h 472841"/>
                <a:gd name="connsiteX0" fmla="*/ 1062829 w 1158189"/>
                <a:gd name="connsiteY0" fmla="*/ 472841 h 472841"/>
                <a:gd name="connsiteX1" fmla="*/ 1142406 w 1158189"/>
                <a:gd name="connsiteY1" fmla="*/ 345423 h 472841"/>
                <a:gd name="connsiteX2" fmla="*/ 1021626 w 1158189"/>
                <a:gd name="connsiteY2" fmla="*/ 98104 h 472841"/>
                <a:gd name="connsiteX3" fmla="*/ 952854 w 1158189"/>
                <a:gd name="connsiteY3" fmla="*/ 27234 h 472841"/>
                <a:gd name="connsiteX4" fmla="*/ 831977 w 1158189"/>
                <a:gd name="connsiteY4" fmla="*/ 32887 h 472841"/>
                <a:gd name="connsiteX5" fmla="*/ 53958 w 1158189"/>
                <a:gd name="connsiteY5" fmla="*/ 412444 h 472841"/>
                <a:gd name="connsiteX6" fmla="*/ 34735 w 1158189"/>
                <a:gd name="connsiteY6" fmla="*/ 454657 h 472841"/>
                <a:gd name="connsiteX7" fmla="*/ 502719 w 1158189"/>
                <a:gd name="connsiteY7" fmla="*/ 471974 h 472841"/>
                <a:gd name="connsiteX8" fmla="*/ 1062829 w 1158189"/>
                <a:gd name="connsiteY8" fmla="*/ 472841 h 472841"/>
                <a:gd name="connsiteX9" fmla="*/ 1062829 w 1158189"/>
                <a:gd name="connsiteY9" fmla="*/ 472841 h 472841"/>
                <a:gd name="connsiteX0" fmla="*/ 1014867 w 1110227"/>
                <a:gd name="connsiteY0" fmla="*/ 472841 h 472841"/>
                <a:gd name="connsiteX1" fmla="*/ 1094444 w 1110227"/>
                <a:gd name="connsiteY1" fmla="*/ 345423 h 472841"/>
                <a:gd name="connsiteX2" fmla="*/ 973664 w 1110227"/>
                <a:gd name="connsiteY2" fmla="*/ 98104 h 472841"/>
                <a:gd name="connsiteX3" fmla="*/ 904892 w 1110227"/>
                <a:gd name="connsiteY3" fmla="*/ 27234 h 472841"/>
                <a:gd name="connsiteX4" fmla="*/ 784015 w 1110227"/>
                <a:gd name="connsiteY4" fmla="*/ 32887 h 472841"/>
                <a:gd name="connsiteX5" fmla="*/ 5996 w 1110227"/>
                <a:gd name="connsiteY5" fmla="*/ 412444 h 472841"/>
                <a:gd name="connsiteX6" fmla="*/ 454757 w 1110227"/>
                <a:gd name="connsiteY6" fmla="*/ 471974 h 472841"/>
                <a:gd name="connsiteX7" fmla="*/ 1014867 w 1110227"/>
                <a:gd name="connsiteY7" fmla="*/ 472841 h 472841"/>
                <a:gd name="connsiteX8" fmla="*/ 1014867 w 1110227"/>
                <a:gd name="connsiteY8" fmla="*/ 472841 h 472841"/>
                <a:gd name="connsiteX0" fmla="*/ 560110 w 655470"/>
                <a:gd name="connsiteY0" fmla="*/ 472841 h 472841"/>
                <a:gd name="connsiteX1" fmla="*/ 639687 w 655470"/>
                <a:gd name="connsiteY1" fmla="*/ 345423 h 472841"/>
                <a:gd name="connsiteX2" fmla="*/ 518907 w 655470"/>
                <a:gd name="connsiteY2" fmla="*/ 98104 h 472841"/>
                <a:gd name="connsiteX3" fmla="*/ 450135 w 655470"/>
                <a:gd name="connsiteY3" fmla="*/ 27234 h 472841"/>
                <a:gd name="connsiteX4" fmla="*/ 329258 w 655470"/>
                <a:gd name="connsiteY4" fmla="*/ 32887 h 472841"/>
                <a:gd name="connsiteX5" fmla="*/ 0 w 655470"/>
                <a:gd name="connsiteY5" fmla="*/ 471974 h 472841"/>
                <a:gd name="connsiteX6" fmla="*/ 560110 w 655470"/>
                <a:gd name="connsiteY6" fmla="*/ 472841 h 472841"/>
                <a:gd name="connsiteX7" fmla="*/ 560110 w 655470"/>
                <a:gd name="connsiteY7" fmla="*/ 472841 h 472841"/>
                <a:gd name="connsiteX0" fmla="*/ 560110 w 655470"/>
                <a:gd name="connsiteY0" fmla="*/ 446753 h 446753"/>
                <a:gd name="connsiteX1" fmla="*/ 639687 w 655470"/>
                <a:gd name="connsiteY1" fmla="*/ 319335 h 446753"/>
                <a:gd name="connsiteX2" fmla="*/ 518907 w 655470"/>
                <a:gd name="connsiteY2" fmla="*/ 72016 h 446753"/>
                <a:gd name="connsiteX3" fmla="*/ 450135 w 655470"/>
                <a:gd name="connsiteY3" fmla="*/ 1146 h 446753"/>
                <a:gd name="connsiteX4" fmla="*/ 314512 w 655470"/>
                <a:gd name="connsiteY4" fmla="*/ 122907 h 446753"/>
                <a:gd name="connsiteX5" fmla="*/ 0 w 655470"/>
                <a:gd name="connsiteY5" fmla="*/ 445886 h 446753"/>
                <a:gd name="connsiteX6" fmla="*/ 560110 w 655470"/>
                <a:gd name="connsiteY6" fmla="*/ 446753 h 446753"/>
                <a:gd name="connsiteX7" fmla="*/ 560110 w 655470"/>
                <a:gd name="connsiteY7" fmla="*/ 446753 h 446753"/>
                <a:gd name="connsiteX0" fmla="*/ 560110 w 655470"/>
                <a:gd name="connsiteY0" fmla="*/ 448371 h 448371"/>
                <a:gd name="connsiteX1" fmla="*/ 639687 w 655470"/>
                <a:gd name="connsiteY1" fmla="*/ 320953 h 448371"/>
                <a:gd name="connsiteX2" fmla="*/ 518907 w 655470"/>
                <a:gd name="connsiteY2" fmla="*/ 73634 h 448371"/>
                <a:gd name="connsiteX3" fmla="*/ 450135 w 655470"/>
                <a:gd name="connsiteY3" fmla="*/ 2764 h 448371"/>
                <a:gd name="connsiteX4" fmla="*/ 314512 w 655470"/>
                <a:gd name="connsiteY4" fmla="*/ 124525 h 448371"/>
                <a:gd name="connsiteX5" fmla="*/ 0 w 655470"/>
                <a:gd name="connsiteY5" fmla="*/ 447504 h 448371"/>
                <a:gd name="connsiteX6" fmla="*/ 560110 w 655470"/>
                <a:gd name="connsiteY6" fmla="*/ 448371 h 448371"/>
                <a:gd name="connsiteX7" fmla="*/ 560110 w 655470"/>
                <a:gd name="connsiteY7" fmla="*/ 448371 h 448371"/>
                <a:gd name="connsiteX0" fmla="*/ 560110 w 655470"/>
                <a:gd name="connsiteY0" fmla="*/ 446571 h 446571"/>
                <a:gd name="connsiteX1" fmla="*/ 639687 w 655470"/>
                <a:gd name="connsiteY1" fmla="*/ 319153 h 446571"/>
                <a:gd name="connsiteX2" fmla="*/ 518907 w 655470"/>
                <a:gd name="connsiteY2" fmla="*/ 71834 h 446571"/>
                <a:gd name="connsiteX3" fmla="*/ 450135 w 655470"/>
                <a:gd name="connsiteY3" fmla="*/ 964 h 446571"/>
                <a:gd name="connsiteX4" fmla="*/ 253520 w 655470"/>
                <a:gd name="connsiteY4" fmla="*/ 187666 h 446571"/>
                <a:gd name="connsiteX5" fmla="*/ 0 w 655470"/>
                <a:gd name="connsiteY5" fmla="*/ 445704 h 446571"/>
                <a:gd name="connsiteX6" fmla="*/ 560110 w 655470"/>
                <a:gd name="connsiteY6" fmla="*/ 446571 h 446571"/>
                <a:gd name="connsiteX7" fmla="*/ 560110 w 655470"/>
                <a:gd name="connsiteY7" fmla="*/ 446571 h 446571"/>
                <a:gd name="connsiteX0" fmla="*/ 560110 w 655470"/>
                <a:gd name="connsiteY0" fmla="*/ 445607 h 445607"/>
                <a:gd name="connsiteX1" fmla="*/ 639687 w 655470"/>
                <a:gd name="connsiteY1" fmla="*/ 318189 h 445607"/>
                <a:gd name="connsiteX2" fmla="*/ 518907 w 655470"/>
                <a:gd name="connsiteY2" fmla="*/ 70870 h 445607"/>
                <a:gd name="connsiteX3" fmla="*/ 450135 w 655470"/>
                <a:gd name="connsiteY3" fmla="*/ 0 h 445607"/>
                <a:gd name="connsiteX4" fmla="*/ 253520 w 655470"/>
                <a:gd name="connsiteY4" fmla="*/ 186702 h 445607"/>
                <a:gd name="connsiteX5" fmla="*/ 0 w 655470"/>
                <a:gd name="connsiteY5" fmla="*/ 444740 h 445607"/>
                <a:gd name="connsiteX6" fmla="*/ 560110 w 655470"/>
                <a:gd name="connsiteY6" fmla="*/ 445607 h 445607"/>
                <a:gd name="connsiteX7" fmla="*/ 560110 w 655470"/>
                <a:gd name="connsiteY7" fmla="*/ 445607 h 445607"/>
                <a:gd name="connsiteX0" fmla="*/ 560110 w 655470"/>
                <a:gd name="connsiteY0" fmla="*/ 445607 h 445607"/>
                <a:gd name="connsiteX1" fmla="*/ 639687 w 655470"/>
                <a:gd name="connsiteY1" fmla="*/ 318189 h 445607"/>
                <a:gd name="connsiteX2" fmla="*/ 518907 w 655470"/>
                <a:gd name="connsiteY2" fmla="*/ 70870 h 445607"/>
                <a:gd name="connsiteX3" fmla="*/ 450135 w 655470"/>
                <a:gd name="connsiteY3" fmla="*/ 0 h 445607"/>
                <a:gd name="connsiteX4" fmla="*/ 253520 w 655470"/>
                <a:gd name="connsiteY4" fmla="*/ 186702 h 445607"/>
                <a:gd name="connsiteX5" fmla="*/ 0 w 655470"/>
                <a:gd name="connsiteY5" fmla="*/ 444740 h 445607"/>
                <a:gd name="connsiteX6" fmla="*/ 560110 w 655470"/>
                <a:gd name="connsiteY6" fmla="*/ 445607 h 445607"/>
                <a:gd name="connsiteX7" fmla="*/ 560110 w 655470"/>
                <a:gd name="connsiteY7" fmla="*/ 445607 h 445607"/>
                <a:gd name="connsiteX0" fmla="*/ 560748 w 656108"/>
                <a:gd name="connsiteY0" fmla="*/ 445607 h 445607"/>
                <a:gd name="connsiteX1" fmla="*/ 640325 w 656108"/>
                <a:gd name="connsiteY1" fmla="*/ 318189 h 445607"/>
                <a:gd name="connsiteX2" fmla="*/ 519545 w 656108"/>
                <a:gd name="connsiteY2" fmla="*/ 70870 h 445607"/>
                <a:gd name="connsiteX3" fmla="*/ 450773 w 656108"/>
                <a:gd name="connsiteY3" fmla="*/ 0 h 445607"/>
                <a:gd name="connsiteX4" fmla="*/ 638 w 656108"/>
                <a:gd name="connsiteY4" fmla="*/ 444740 h 445607"/>
                <a:gd name="connsiteX5" fmla="*/ 560748 w 656108"/>
                <a:gd name="connsiteY5" fmla="*/ 445607 h 445607"/>
                <a:gd name="connsiteX6" fmla="*/ 560748 w 656108"/>
                <a:gd name="connsiteY6" fmla="*/ 445607 h 445607"/>
                <a:gd name="connsiteX0" fmla="*/ 560751 w 656111"/>
                <a:gd name="connsiteY0" fmla="*/ 445607 h 445607"/>
                <a:gd name="connsiteX1" fmla="*/ 640328 w 656111"/>
                <a:gd name="connsiteY1" fmla="*/ 318189 h 445607"/>
                <a:gd name="connsiteX2" fmla="*/ 519548 w 656111"/>
                <a:gd name="connsiteY2" fmla="*/ 70870 h 445607"/>
                <a:gd name="connsiteX3" fmla="*/ 450776 w 656111"/>
                <a:gd name="connsiteY3" fmla="*/ 0 h 445607"/>
                <a:gd name="connsiteX4" fmla="*/ 641 w 656111"/>
                <a:gd name="connsiteY4" fmla="*/ 444740 h 445607"/>
                <a:gd name="connsiteX5" fmla="*/ 560751 w 656111"/>
                <a:gd name="connsiteY5" fmla="*/ 445607 h 445607"/>
                <a:gd name="connsiteX6" fmla="*/ 560751 w 656111"/>
                <a:gd name="connsiteY6" fmla="*/ 445607 h 445607"/>
                <a:gd name="connsiteX0" fmla="*/ 560110 w 655470"/>
                <a:gd name="connsiteY0" fmla="*/ 445607 h 445607"/>
                <a:gd name="connsiteX1" fmla="*/ 639687 w 655470"/>
                <a:gd name="connsiteY1" fmla="*/ 318189 h 445607"/>
                <a:gd name="connsiteX2" fmla="*/ 518907 w 655470"/>
                <a:gd name="connsiteY2" fmla="*/ 70870 h 445607"/>
                <a:gd name="connsiteX3" fmla="*/ 450135 w 655470"/>
                <a:gd name="connsiteY3" fmla="*/ 0 h 445607"/>
                <a:gd name="connsiteX4" fmla="*/ 0 w 655470"/>
                <a:gd name="connsiteY4" fmla="*/ 444740 h 445607"/>
                <a:gd name="connsiteX5" fmla="*/ 560110 w 655470"/>
                <a:gd name="connsiteY5" fmla="*/ 445607 h 445607"/>
                <a:gd name="connsiteX6" fmla="*/ 560110 w 655470"/>
                <a:gd name="connsiteY6" fmla="*/ 445607 h 445607"/>
                <a:gd name="connsiteX0" fmla="*/ 560110 w 655470"/>
                <a:gd name="connsiteY0" fmla="*/ 445607 h 445607"/>
                <a:gd name="connsiteX1" fmla="*/ 639687 w 655470"/>
                <a:gd name="connsiteY1" fmla="*/ 318189 h 445607"/>
                <a:gd name="connsiteX2" fmla="*/ 518907 w 655470"/>
                <a:gd name="connsiteY2" fmla="*/ 70870 h 445607"/>
                <a:gd name="connsiteX3" fmla="*/ 450135 w 655470"/>
                <a:gd name="connsiteY3" fmla="*/ 0 h 445607"/>
                <a:gd name="connsiteX4" fmla="*/ 0 w 655470"/>
                <a:gd name="connsiteY4" fmla="*/ 444740 h 445607"/>
                <a:gd name="connsiteX5" fmla="*/ 560110 w 655470"/>
                <a:gd name="connsiteY5" fmla="*/ 445607 h 445607"/>
                <a:gd name="connsiteX6" fmla="*/ 560110 w 655470"/>
                <a:gd name="connsiteY6" fmla="*/ 445607 h 445607"/>
                <a:gd name="connsiteX0" fmla="*/ 560110 w 655470"/>
                <a:gd name="connsiteY0" fmla="*/ 445607 h 445607"/>
                <a:gd name="connsiteX1" fmla="*/ 639687 w 655470"/>
                <a:gd name="connsiteY1" fmla="*/ 318189 h 445607"/>
                <a:gd name="connsiteX2" fmla="*/ 518907 w 655470"/>
                <a:gd name="connsiteY2" fmla="*/ 70870 h 445607"/>
                <a:gd name="connsiteX3" fmla="*/ 450135 w 655470"/>
                <a:gd name="connsiteY3" fmla="*/ 0 h 445607"/>
                <a:gd name="connsiteX4" fmla="*/ 0 w 655470"/>
                <a:gd name="connsiteY4" fmla="*/ 444740 h 445607"/>
                <a:gd name="connsiteX5" fmla="*/ 560110 w 655470"/>
                <a:gd name="connsiteY5" fmla="*/ 445607 h 445607"/>
                <a:gd name="connsiteX6" fmla="*/ 560110 w 655470"/>
                <a:gd name="connsiteY6" fmla="*/ 445607 h 445607"/>
                <a:gd name="connsiteX0" fmla="*/ 560110 w 655470"/>
                <a:gd name="connsiteY0" fmla="*/ 442609 h 442609"/>
                <a:gd name="connsiteX1" fmla="*/ 639687 w 655470"/>
                <a:gd name="connsiteY1" fmla="*/ 315191 h 442609"/>
                <a:gd name="connsiteX2" fmla="*/ 518907 w 655470"/>
                <a:gd name="connsiteY2" fmla="*/ 67872 h 442609"/>
                <a:gd name="connsiteX3" fmla="*/ 450122 w 655470"/>
                <a:gd name="connsiteY3" fmla="*/ 0 h 442609"/>
                <a:gd name="connsiteX4" fmla="*/ 0 w 655470"/>
                <a:gd name="connsiteY4" fmla="*/ 441742 h 442609"/>
                <a:gd name="connsiteX5" fmla="*/ 560110 w 655470"/>
                <a:gd name="connsiteY5" fmla="*/ 442609 h 442609"/>
                <a:gd name="connsiteX6" fmla="*/ 560110 w 655470"/>
                <a:gd name="connsiteY6" fmla="*/ 442609 h 442609"/>
                <a:gd name="connsiteX0" fmla="*/ 560110 w 655470"/>
                <a:gd name="connsiteY0" fmla="*/ 442609 h 442609"/>
                <a:gd name="connsiteX1" fmla="*/ 639687 w 655470"/>
                <a:gd name="connsiteY1" fmla="*/ 315191 h 442609"/>
                <a:gd name="connsiteX2" fmla="*/ 518907 w 655470"/>
                <a:gd name="connsiteY2" fmla="*/ 67872 h 442609"/>
                <a:gd name="connsiteX3" fmla="*/ 450122 w 655470"/>
                <a:gd name="connsiteY3" fmla="*/ 0 h 442609"/>
                <a:gd name="connsiteX4" fmla="*/ 0 w 655470"/>
                <a:gd name="connsiteY4" fmla="*/ 441742 h 442609"/>
                <a:gd name="connsiteX5" fmla="*/ 560110 w 655470"/>
                <a:gd name="connsiteY5" fmla="*/ 442609 h 442609"/>
                <a:gd name="connsiteX6" fmla="*/ 560110 w 655470"/>
                <a:gd name="connsiteY6" fmla="*/ 442609 h 442609"/>
                <a:gd name="connsiteX0" fmla="*/ 557115 w 652475"/>
                <a:gd name="connsiteY0" fmla="*/ 442609 h 442609"/>
                <a:gd name="connsiteX1" fmla="*/ 636692 w 652475"/>
                <a:gd name="connsiteY1" fmla="*/ 315191 h 442609"/>
                <a:gd name="connsiteX2" fmla="*/ 515912 w 652475"/>
                <a:gd name="connsiteY2" fmla="*/ 67872 h 442609"/>
                <a:gd name="connsiteX3" fmla="*/ 447127 w 652475"/>
                <a:gd name="connsiteY3" fmla="*/ 0 h 442609"/>
                <a:gd name="connsiteX4" fmla="*/ 0 w 652475"/>
                <a:gd name="connsiteY4" fmla="*/ 442504 h 442609"/>
                <a:gd name="connsiteX5" fmla="*/ 557115 w 652475"/>
                <a:gd name="connsiteY5" fmla="*/ 442609 h 442609"/>
                <a:gd name="connsiteX6" fmla="*/ 557115 w 652475"/>
                <a:gd name="connsiteY6" fmla="*/ 442609 h 442609"/>
                <a:gd name="connsiteX0" fmla="*/ 557115 w 652475"/>
                <a:gd name="connsiteY0" fmla="*/ 442609 h 442609"/>
                <a:gd name="connsiteX1" fmla="*/ 636692 w 652475"/>
                <a:gd name="connsiteY1" fmla="*/ 315191 h 442609"/>
                <a:gd name="connsiteX2" fmla="*/ 515912 w 652475"/>
                <a:gd name="connsiteY2" fmla="*/ 67872 h 442609"/>
                <a:gd name="connsiteX3" fmla="*/ 447127 w 652475"/>
                <a:gd name="connsiteY3" fmla="*/ 0 h 442609"/>
                <a:gd name="connsiteX4" fmla="*/ 0 w 652475"/>
                <a:gd name="connsiteY4" fmla="*/ 442504 h 442609"/>
                <a:gd name="connsiteX5" fmla="*/ 557115 w 652475"/>
                <a:gd name="connsiteY5" fmla="*/ 442609 h 442609"/>
                <a:gd name="connsiteX6" fmla="*/ 557115 w 652475"/>
                <a:gd name="connsiteY6" fmla="*/ 442609 h 442609"/>
                <a:gd name="connsiteX0" fmla="*/ 557115 w 652475"/>
                <a:gd name="connsiteY0" fmla="*/ 442609 h 442609"/>
                <a:gd name="connsiteX1" fmla="*/ 636692 w 652475"/>
                <a:gd name="connsiteY1" fmla="*/ 315191 h 442609"/>
                <a:gd name="connsiteX2" fmla="*/ 515912 w 652475"/>
                <a:gd name="connsiteY2" fmla="*/ 67872 h 442609"/>
                <a:gd name="connsiteX3" fmla="*/ 447127 w 652475"/>
                <a:gd name="connsiteY3" fmla="*/ 0 h 442609"/>
                <a:gd name="connsiteX4" fmla="*/ 0 w 652475"/>
                <a:gd name="connsiteY4" fmla="*/ 442504 h 442609"/>
                <a:gd name="connsiteX5" fmla="*/ 557115 w 652475"/>
                <a:gd name="connsiteY5" fmla="*/ 442609 h 442609"/>
                <a:gd name="connsiteX6" fmla="*/ 557115 w 652475"/>
                <a:gd name="connsiteY6" fmla="*/ 442609 h 442609"/>
                <a:gd name="connsiteX0" fmla="*/ 557115 w 652475"/>
                <a:gd name="connsiteY0" fmla="*/ 442609 h 442609"/>
                <a:gd name="connsiteX1" fmla="*/ 636692 w 652475"/>
                <a:gd name="connsiteY1" fmla="*/ 315191 h 442609"/>
                <a:gd name="connsiteX2" fmla="*/ 515912 w 652475"/>
                <a:gd name="connsiteY2" fmla="*/ 67872 h 442609"/>
                <a:gd name="connsiteX3" fmla="*/ 447127 w 652475"/>
                <a:gd name="connsiteY3" fmla="*/ 0 h 442609"/>
                <a:gd name="connsiteX4" fmla="*/ 0 w 652475"/>
                <a:gd name="connsiteY4" fmla="*/ 442504 h 442609"/>
                <a:gd name="connsiteX5" fmla="*/ 557115 w 652475"/>
                <a:gd name="connsiteY5" fmla="*/ 442609 h 442609"/>
                <a:gd name="connsiteX6" fmla="*/ 557115 w 652475"/>
                <a:gd name="connsiteY6" fmla="*/ 442609 h 442609"/>
                <a:gd name="connsiteX0" fmla="*/ 557115 w 652475"/>
                <a:gd name="connsiteY0" fmla="*/ 443355 h 443355"/>
                <a:gd name="connsiteX1" fmla="*/ 636692 w 652475"/>
                <a:gd name="connsiteY1" fmla="*/ 315937 h 443355"/>
                <a:gd name="connsiteX2" fmla="*/ 515912 w 652475"/>
                <a:gd name="connsiteY2" fmla="*/ 68618 h 443355"/>
                <a:gd name="connsiteX3" fmla="*/ 447880 w 652475"/>
                <a:gd name="connsiteY3" fmla="*/ 0 h 443355"/>
                <a:gd name="connsiteX4" fmla="*/ 0 w 652475"/>
                <a:gd name="connsiteY4" fmla="*/ 443250 h 443355"/>
                <a:gd name="connsiteX5" fmla="*/ 557115 w 652475"/>
                <a:gd name="connsiteY5" fmla="*/ 443355 h 443355"/>
                <a:gd name="connsiteX6" fmla="*/ 557115 w 652475"/>
                <a:gd name="connsiteY6" fmla="*/ 443355 h 443355"/>
                <a:gd name="connsiteX0" fmla="*/ 557115 w 652475"/>
                <a:gd name="connsiteY0" fmla="*/ 443355 h 443355"/>
                <a:gd name="connsiteX1" fmla="*/ 636692 w 652475"/>
                <a:gd name="connsiteY1" fmla="*/ 315937 h 443355"/>
                <a:gd name="connsiteX2" fmla="*/ 515912 w 652475"/>
                <a:gd name="connsiteY2" fmla="*/ 68618 h 443355"/>
                <a:gd name="connsiteX3" fmla="*/ 447880 w 652475"/>
                <a:gd name="connsiteY3" fmla="*/ 0 h 443355"/>
                <a:gd name="connsiteX4" fmla="*/ 0 w 652475"/>
                <a:gd name="connsiteY4" fmla="*/ 443250 h 443355"/>
                <a:gd name="connsiteX5" fmla="*/ 557115 w 652475"/>
                <a:gd name="connsiteY5" fmla="*/ 443355 h 443355"/>
                <a:gd name="connsiteX6" fmla="*/ 557115 w 652475"/>
                <a:gd name="connsiteY6" fmla="*/ 443355 h 443355"/>
                <a:gd name="connsiteX0" fmla="*/ 557115 w 652475"/>
                <a:gd name="connsiteY0" fmla="*/ 443355 h 443355"/>
                <a:gd name="connsiteX1" fmla="*/ 636692 w 652475"/>
                <a:gd name="connsiteY1" fmla="*/ 315937 h 443355"/>
                <a:gd name="connsiteX2" fmla="*/ 515912 w 652475"/>
                <a:gd name="connsiteY2" fmla="*/ 68618 h 443355"/>
                <a:gd name="connsiteX3" fmla="*/ 447880 w 652475"/>
                <a:gd name="connsiteY3" fmla="*/ 0 h 443355"/>
                <a:gd name="connsiteX4" fmla="*/ 0 w 652475"/>
                <a:gd name="connsiteY4" fmla="*/ 443250 h 443355"/>
                <a:gd name="connsiteX5" fmla="*/ 557115 w 652475"/>
                <a:gd name="connsiteY5" fmla="*/ 443355 h 443355"/>
                <a:gd name="connsiteX6" fmla="*/ 557115 w 652475"/>
                <a:gd name="connsiteY6" fmla="*/ 443355 h 443355"/>
                <a:gd name="connsiteX0" fmla="*/ 557115 w 652475"/>
                <a:gd name="connsiteY0" fmla="*/ 443355 h 443355"/>
                <a:gd name="connsiteX1" fmla="*/ 636692 w 652475"/>
                <a:gd name="connsiteY1" fmla="*/ 315937 h 443355"/>
                <a:gd name="connsiteX2" fmla="*/ 515912 w 652475"/>
                <a:gd name="connsiteY2" fmla="*/ 68618 h 443355"/>
                <a:gd name="connsiteX3" fmla="*/ 447880 w 652475"/>
                <a:gd name="connsiteY3" fmla="*/ 0 h 443355"/>
                <a:gd name="connsiteX4" fmla="*/ 0 w 652475"/>
                <a:gd name="connsiteY4" fmla="*/ 443250 h 443355"/>
                <a:gd name="connsiteX5" fmla="*/ 557115 w 652475"/>
                <a:gd name="connsiteY5" fmla="*/ 443355 h 443355"/>
                <a:gd name="connsiteX6" fmla="*/ 557115 w 652475"/>
                <a:gd name="connsiteY6" fmla="*/ 443355 h 443355"/>
                <a:gd name="connsiteX0" fmla="*/ 557115 w 652475"/>
                <a:gd name="connsiteY0" fmla="*/ 443355 h 443355"/>
                <a:gd name="connsiteX1" fmla="*/ 636692 w 652475"/>
                <a:gd name="connsiteY1" fmla="*/ 315937 h 443355"/>
                <a:gd name="connsiteX2" fmla="*/ 515912 w 652475"/>
                <a:gd name="connsiteY2" fmla="*/ 68618 h 443355"/>
                <a:gd name="connsiteX3" fmla="*/ 447880 w 652475"/>
                <a:gd name="connsiteY3" fmla="*/ 0 h 443355"/>
                <a:gd name="connsiteX4" fmla="*/ 0 w 652475"/>
                <a:gd name="connsiteY4" fmla="*/ 443250 h 443355"/>
                <a:gd name="connsiteX5" fmla="*/ 557115 w 652475"/>
                <a:gd name="connsiteY5" fmla="*/ 443355 h 443355"/>
                <a:gd name="connsiteX6" fmla="*/ 557115 w 652475"/>
                <a:gd name="connsiteY6" fmla="*/ 443355 h 443355"/>
                <a:gd name="connsiteX0" fmla="*/ 557115 w 652475"/>
                <a:gd name="connsiteY0" fmla="*/ 443355 h 443355"/>
                <a:gd name="connsiteX1" fmla="*/ 636692 w 652475"/>
                <a:gd name="connsiteY1" fmla="*/ 315937 h 443355"/>
                <a:gd name="connsiteX2" fmla="*/ 515912 w 652475"/>
                <a:gd name="connsiteY2" fmla="*/ 68618 h 443355"/>
                <a:gd name="connsiteX3" fmla="*/ 447880 w 652475"/>
                <a:gd name="connsiteY3" fmla="*/ 0 h 443355"/>
                <a:gd name="connsiteX4" fmla="*/ 0 w 652475"/>
                <a:gd name="connsiteY4" fmla="*/ 443250 h 443355"/>
                <a:gd name="connsiteX5" fmla="*/ 557115 w 652475"/>
                <a:gd name="connsiteY5" fmla="*/ 443355 h 443355"/>
                <a:gd name="connsiteX6" fmla="*/ 557115 w 652475"/>
                <a:gd name="connsiteY6" fmla="*/ 443355 h 443355"/>
                <a:gd name="connsiteX0" fmla="*/ 557115 w 652475"/>
                <a:gd name="connsiteY0" fmla="*/ 443355 h 443355"/>
                <a:gd name="connsiteX1" fmla="*/ 636692 w 652475"/>
                <a:gd name="connsiteY1" fmla="*/ 315937 h 443355"/>
                <a:gd name="connsiteX2" fmla="*/ 515912 w 652475"/>
                <a:gd name="connsiteY2" fmla="*/ 68618 h 443355"/>
                <a:gd name="connsiteX3" fmla="*/ 447880 w 652475"/>
                <a:gd name="connsiteY3" fmla="*/ 0 h 443355"/>
                <a:gd name="connsiteX4" fmla="*/ 0 w 652475"/>
                <a:gd name="connsiteY4" fmla="*/ 443250 h 443355"/>
                <a:gd name="connsiteX5" fmla="*/ 557115 w 652475"/>
                <a:gd name="connsiteY5" fmla="*/ 443355 h 443355"/>
                <a:gd name="connsiteX6" fmla="*/ 557115 w 652475"/>
                <a:gd name="connsiteY6" fmla="*/ 443355 h 443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2475" h="443355">
                  <a:moveTo>
                    <a:pt x="557115" y="443355"/>
                  </a:moveTo>
                  <a:cubicBezTo>
                    <a:pt x="557115" y="443355"/>
                    <a:pt x="698907" y="443355"/>
                    <a:pt x="636692" y="315937"/>
                  </a:cubicBezTo>
                  <a:lnTo>
                    <a:pt x="515912" y="68618"/>
                  </a:lnTo>
                  <a:cubicBezTo>
                    <a:pt x="488791" y="21603"/>
                    <a:pt x="459304" y="3938"/>
                    <a:pt x="447880" y="0"/>
                  </a:cubicBezTo>
                  <a:cubicBezTo>
                    <a:pt x="356852" y="91191"/>
                    <a:pt x="60431" y="383065"/>
                    <a:pt x="0" y="443250"/>
                  </a:cubicBezTo>
                  <a:lnTo>
                    <a:pt x="557115" y="443355"/>
                  </a:lnTo>
                  <a:lnTo>
                    <a:pt x="557115" y="443355"/>
                  </a:lnTo>
                  <a:close/>
                </a:path>
              </a:pathLst>
            </a:custGeom>
            <a:noFill/>
            <a:ln w="1443" cap="flat">
              <a:solidFill>
                <a:srgbClr val="005F7F"/>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20C33"/>
                </a:solidFill>
                <a:effectLst/>
                <a:uLnTx/>
                <a:uFillTx/>
                <a:latin typeface="Calibri" panose="020F0502020204030204"/>
                <a:ea typeface="+mn-ea"/>
                <a:cs typeface="+mn-cs"/>
              </a:endParaRPr>
            </a:p>
          </p:txBody>
        </p:sp>
      </p:grpSp>
    </p:spTree>
    <p:custDataLst>
      <p:tags r:id="rId1"/>
    </p:custDataLst>
    <p:extLst>
      <p:ext uri="{BB962C8B-B14F-4D97-AF65-F5344CB8AC3E}">
        <p14:creationId xmlns:p14="http://schemas.microsoft.com/office/powerpoint/2010/main" val="37042844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296265"/>
            <a:ext cx="10515600" cy="487274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04041"/>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04041"/>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719690-D182-4EA5-9DB8-A572190D66D8}" type="slidenum">
              <a:rPr kumimoji="0" lang="en-US" sz="1200" b="0" i="0" u="none" strike="noStrike" kern="1200" cap="none" spc="0" normalizeH="0" baseline="0" noProof="0" smtClean="0">
                <a:ln>
                  <a:noFill/>
                </a:ln>
                <a:solidFill>
                  <a:srgbClr val="404041"/>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404041"/>
              </a:solidFill>
              <a:effectLst/>
              <a:uLnTx/>
              <a:uFillTx/>
              <a:latin typeface="Arial" panose="020B0604020202020204" pitchFamily="34" charset="0"/>
              <a:ea typeface="+mn-ea"/>
              <a:cs typeface="Arial" panose="020B0604020202020204" pitchFamily="34" charset="0"/>
            </a:endParaRPr>
          </a:p>
        </p:txBody>
      </p:sp>
      <p:sp>
        <p:nvSpPr>
          <p:cNvPr id="22" name="Freeform: Shape 21">
            <a:extLst>
              <a:ext uri="{FF2B5EF4-FFF2-40B4-BE49-F238E27FC236}">
                <a16:creationId xmlns:a16="http://schemas.microsoft.com/office/drawing/2014/main" id="{AFC36334-94C1-45ED-9011-F67DB3156944}"/>
              </a:ext>
            </a:extLst>
          </p:cNvPr>
          <p:cNvSpPr/>
          <p:nvPr/>
        </p:nvSpPr>
        <p:spPr>
          <a:xfrm>
            <a:off x="10661633" y="4426912"/>
            <a:ext cx="1577270" cy="2508347"/>
          </a:xfrm>
          <a:custGeom>
            <a:avLst/>
            <a:gdLst>
              <a:gd name="connsiteX0" fmla="*/ 1583335 w 1577270"/>
              <a:gd name="connsiteY0" fmla="*/ 0 h 2508346"/>
              <a:gd name="connsiteX1" fmla="*/ 306094 w 1577270"/>
              <a:gd name="connsiteY1" fmla="*/ 384660 h 2508346"/>
              <a:gd name="connsiteX2" fmla="*/ 142877 w 1577270"/>
              <a:gd name="connsiteY2" fmla="*/ 984370 h 2508346"/>
              <a:gd name="connsiteX3" fmla="*/ 1557279 w 1577270"/>
              <a:gd name="connsiteY3" fmla="*/ 2512377 h 2508346"/>
              <a:gd name="connsiteX4" fmla="*/ 1583335 w 1577270"/>
              <a:gd name="connsiteY4" fmla="*/ 2512377 h 2508346"/>
              <a:gd name="connsiteX5" fmla="*/ 1583335 w 1577270"/>
              <a:gd name="connsiteY5" fmla="*/ 0 h 2508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7270" h="2508346">
                <a:moveTo>
                  <a:pt x="1583335" y="0"/>
                </a:moveTo>
                <a:lnTo>
                  <a:pt x="306094" y="384660"/>
                </a:lnTo>
                <a:cubicBezTo>
                  <a:pt x="306094" y="384660"/>
                  <a:pt x="-255679" y="553782"/>
                  <a:pt x="142877" y="984370"/>
                </a:cubicBezTo>
                <a:lnTo>
                  <a:pt x="1557279" y="2512377"/>
                </a:lnTo>
                <a:lnTo>
                  <a:pt x="1583335" y="2512377"/>
                </a:lnTo>
                <a:lnTo>
                  <a:pt x="1583335" y="0"/>
                </a:lnTo>
                <a:close/>
              </a:path>
            </a:pathLst>
          </a:custGeom>
          <a:solidFill>
            <a:srgbClr val="B8BE14"/>
          </a:solidFill>
          <a:ln w="6948"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20C33"/>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EE779B88-5F7B-4A76-8B5B-13BAF634202C}"/>
              </a:ext>
            </a:extLst>
          </p:cNvPr>
          <p:cNvSpPr/>
          <p:nvPr/>
        </p:nvSpPr>
        <p:spPr>
          <a:xfrm>
            <a:off x="10459699" y="2779892"/>
            <a:ext cx="1778772" cy="1910790"/>
          </a:xfrm>
          <a:custGeom>
            <a:avLst/>
            <a:gdLst>
              <a:gd name="connsiteX0" fmla="*/ 476065 w 1778772"/>
              <a:gd name="connsiteY0" fmla="*/ 375268 h 1910790"/>
              <a:gd name="connsiteX1" fmla="*/ 39224 w 1778772"/>
              <a:gd name="connsiteY1" fmla="*/ 1502634 h 1910790"/>
              <a:gd name="connsiteX2" fmla="*/ 388933 w 1778772"/>
              <a:gd name="connsiteY2" fmla="*/ 1880484 h 1910790"/>
              <a:gd name="connsiteX3" fmla="*/ 1785130 w 1778772"/>
              <a:gd name="connsiteY3" fmla="*/ 1459971 h 1910790"/>
              <a:gd name="connsiteX4" fmla="*/ 1785130 w 1778772"/>
              <a:gd name="connsiteY4" fmla="*/ 253811 h 1910790"/>
              <a:gd name="connsiteX5" fmla="*/ 1234892 w 1778772"/>
              <a:gd name="connsiteY5" fmla="*/ 40428 h 1910790"/>
              <a:gd name="connsiteX6" fmla="*/ 476065 w 1778772"/>
              <a:gd name="connsiteY6" fmla="*/ 375268 h 1910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772" h="1910790">
                <a:moveTo>
                  <a:pt x="476065" y="375268"/>
                </a:moveTo>
                <a:lnTo>
                  <a:pt x="39224" y="1502634"/>
                </a:lnTo>
                <a:cubicBezTo>
                  <a:pt x="39224" y="1502634"/>
                  <a:pt x="-172770" y="2049676"/>
                  <a:pt x="388933" y="1880484"/>
                </a:cubicBezTo>
                <a:lnTo>
                  <a:pt x="1785130" y="1459971"/>
                </a:lnTo>
                <a:lnTo>
                  <a:pt x="1785130" y="253811"/>
                </a:lnTo>
                <a:lnTo>
                  <a:pt x="1234892" y="40428"/>
                </a:lnTo>
                <a:cubicBezTo>
                  <a:pt x="1235031" y="40497"/>
                  <a:pt x="688058" y="-171635"/>
                  <a:pt x="476065" y="375268"/>
                </a:cubicBezTo>
                <a:close/>
              </a:path>
            </a:pathLst>
          </a:custGeom>
          <a:solidFill>
            <a:srgbClr val="42859E"/>
          </a:solidFill>
          <a:ln w="6948"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20C33"/>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3A35A91A-0632-49B8-AFE3-65A49D58ECDF}"/>
              </a:ext>
            </a:extLst>
          </p:cNvPr>
          <p:cNvSpPr/>
          <p:nvPr/>
        </p:nvSpPr>
        <p:spPr>
          <a:xfrm>
            <a:off x="11383878" y="82192"/>
            <a:ext cx="854644" cy="2758486"/>
          </a:xfrm>
          <a:custGeom>
            <a:avLst/>
            <a:gdLst>
              <a:gd name="connsiteX0" fmla="*/ 640064 w 854644"/>
              <a:gd name="connsiteY0" fmla="*/ 264940 h 2758486"/>
              <a:gd name="connsiteX1" fmla="*/ 40423 w 854644"/>
              <a:gd name="connsiteY1" fmla="*/ 1812124 h 2758486"/>
              <a:gd name="connsiteX2" fmla="*/ 375401 w 854644"/>
              <a:gd name="connsiteY2" fmla="*/ 2571229 h 2758486"/>
              <a:gd name="connsiteX3" fmla="*/ 861090 w 854644"/>
              <a:gd name="connsiteY3" fmla="*/ 2759529 h 2758486"/>
              <a:gd name="connsiteX4" fmla="*/ 861090 w 854644"/>
              <a:gd name="connsiteY4" fmla="*/ 0 h 2758486"/>
              <a:gd name="connsiteX5" fmla="*/ 640064 w 854644"/>
              <a:gd name="connsiteY5" fmla="*/ 264940 h 275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4644" h="2758486">
                <a:moveTo>
                  <a:pt x="640064" y="264940"/>
                </a:moveTo>
                <a:lnTo>
                  <a:pt x="40423" y="1812124"/>
                </a:lnTo>
                <a:cubicBezTo>
                  <a:pt x="40423" y="1812124"/>
                  <a:pt x="-171571" y="2359166"/>
                  <a:pt x="375401" y="2571229"/>
                </a:cubicBezTo>
                <a:lnTo>
                  <a:pt x="861090" y="2759529"/>
                </a:lnTo>
                <a:lnTo>
                  <a:pt x="861090" y="0"/>
                </a:lnTo>
                <a:cubicBezTo>
                  <a:pt x="781184" y="27446"/>
                  <a:pt x="702529" y="103739"/>
                  <a:pt x="640064" y="264940"/>
                </a:cubicBezTo>
                <a:close/>
              </a:path>
            </a:pathLst>
          </a:custGeom>
          <a:solidFill>
            <a:srgbClr val="E5ECEF"/>
          </a:solidFill>
          <a:ln w="6948"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20C33"/>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814620D-8E7F-40D2-A836-07CF2377C5E4}"/>
              </a:ext>
            </a:extLst>
          </p:cNvPr>
          <p:cNvSpPr/>
          <p:nvPr/>
        </p:nvSpPr>
        <p:spPr>
          <a:xfrm>
            <a:off x="9570835" y="5371044"/>
            <a:ext cx="2411070" cy="1563374"/>
          </a:xfrm>
          <a:custGeom>
            <a:avLst/>
            <a:gdLst>
              <a:gd name="connsiteX0" fmla="*/ 500557 w 2411069"/>
              <a:gd name="connsiteY0" fmla="*/ 277453 h 1563373"/>
              <a:gd name="connsiteX1" fmla="*/ 0 w 2411069"/>
              <a:gd name="connsiteY1" fmla="*/ 1568244 h 1563373"/>
              <a:gd name="connsiteX2" fmla="*/ 2413710 w 2411069"/>
              <a:gd name="connsiteY2" fmla="*/ 1568244 h 1563373"/>
              <a:gd name="connsiteX3" fmla="*/ 1111177 w 2411069"/>
              <a:gd name="connsiteY3" fmla="*/ 161000 h 1563373"/>
              <a:gd name="connsiteX4" fmla="*/ 500557 w 2411069"/>
              <a:gd name="connsiteY4" fmla="*/ 277453 h 1563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1069" h="1563373">
                <a:moveTo>
                  <a:pt x="500557" y="277453"/>
                </a:moveTo>
                <a:lnTo>
                  <a:pt x="0" y="1568244"/>
                </a:lnTo>
                <a:lnTo>
                  <a:pt x="2413710" y="1568244"/>
                </a:lnTo>
                <a:lnTo>
                  <a:pt x="1111177" y="161000"/>
                </a:lnTo>
                <a:cubicBezTo>
                  <a:pt x="1111177" y="161000"/>
                  <a:pt x="712621" y="-269519"/>
                  <a:pt x="500557" y="277453"/>
                </a:cubicBezTo>
                <a:close/>
              </a:path>
            </a:pathLst>
          </a:custGeom>
          <a:solidFill>
            <a:schemeClr val="accent1"/>
          </a:solidFill>
          <a:ln w="6948"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20C33"/>
              </a:solidFill>
              <a:effectLst/>
              <a:uLnTx/>
              <a:uFillTx/>
              <a:latin typeface="Calibri" panose="020F0502020204030204"/>
              <a:ea typeface="+mn-ea"/>
              <a:cs typeface="+mn-cs"/>
            </a:endParaRPr>
          </a:p>
        </p:txBody>
      </p:sp>
      <p:grpSp>
        <p:nvGrpSpPr>
          <p:cNvPr id="28" name="Graphic 26">
            <a:extLst>
              <a:ext uri="{FF2B5EF4-FFF2-40B4-BE49-F238E27FC236}">
                <a16:creationId xmlns:a16="http://schemas.microsoft.com/office/drawing/2014/main" id="{DFB2BA75-A554-4885-AE32-FB797673C730}"/>
              </a:ext>
            </a:extLst>
          </p:cNvPr>
          <p:cNvGrpSpPr/>
          <p:nvPr userDrawn="1"/>
        </p:nvGrpSpPr>
        <p:grpSpPr>
          <a:xfrm>
            <a:off x="9491522" y="5345"/>
            <a:ext cx="2755070" cy="6920561"/>
            <a:chOff x="9491522" y="5345"/>
            <a:chExt cx="2755070" cy="6920561"/>
          </a:xfrm>
        </p:grpSpPr>
        <p:sp>
          <p:nvSpPr>
            <p:cNvPr id="30" name="Freeform: Shape 29">
              <a:extLst>
                <a:ext uri="{FF2B5EF4-FFF2-40B4-BE49-F238E27FC236}">
                  <a16:creationId xmlns:a16="http://schemas.microsoft.com/office/drawing/2014/main" id="{63EF2516-B96A-4E92-B821-DE4A4DA90298}"/>
                </a:ext>
              </a:extLst>
            </p:cNvPr>
            <p:cNvSpPr/>
            <p:nvPr/>
          </p:nvSpPr>
          <p:spPr>
            <a:xfrm>
              <a:off x="10672511" y="4341209"/>
              <a:ext cx="1574081" cy="2503274"/>
            </a:xfrm>
            <a:custGeom>
              <a:avLst/>
              <a:gdLst>
                <a:gd name="connsiteX0" fmla="*/ 1580134 w 1574080"/>
                <a:gd name="connsiteY0" fmla="*/ 0 h 2503274"/>
                <a:gd name="connsiteX1" fmla="*/ 305474 w 1574080"/>
                <a:gd name="connsiteY1" fmla="*/ 383951 h 2503274"/>
                <a:gd name="connsiteX2" fmla="*/ 142589 w 1574080"/>
                <a:gd name="connsiteY2" fmla="*/ 982448 h 2503274"/>
                <a:gd name="connsiteX3" fmla="*/ 1554130 w 1574080"/>
                <a:gd name="connsiteY3" fmla="*/ 2507366 h 2503274"/>
                <a:gd name="connsiteX4" fmla="*/ 1580134 w 1574080"/>
                <a:gd name="connsiteY4" fmla="*/ 2507366 h 2503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4080" h="2503274">
                  <a:moveTo>
                    <a:pt x="1580134" y="0"/>
                  </a:moveTo>
                  <a:lnTo>
                    <a:pt x="305474" y="383951"/>
                  </a:lnTo>
                  <a:cubicBezTo>
                    <a:pt x="305474" y="383951"/>
                    <a:pt x="-255162" y="552731"/>
                    <a:pt x="142589" y="982448"/>
                  </a:cubicBezTo>
                  <a:lnTo>
                    <a:pt x="1554130" y="2507366"/>
                  </a:lnTo>
                  <a:lnTo>
                    <a:pt x="1580134" y="2507366"/>
                  </a:lnTo>
                </a:path>
              </a:pathLst>
            </a:custGeom>
            <a:noFill/>
            <a:ln w="9525" cap="flat">
              <a:solidFill>
                <a:srgbClr val="40404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20C33"/>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5081E156-10E7-427F-B509-2431C64259B1}"/>
                </a:ext>
              </a:extLst>
            </p:cNvPr>
            <p:cNvSpPr/>
            <p:nvPr/>
          </p:nvSpPr>
          <p:spPr>
            <a:xfrm>
              <a:off x="10419940" y="2690604"/>
              <a:ext cx="1775175" cy="1906926"/>
            </a:xfrm>
            <a:custGeom>
              <a:avLst/>
              <a:gdLst>
                <a:gd name="connsiteX0" fmla="*/ 1781590 w 1775174"/>
                <a:gd name="connsiteY0" fmla="*/ 253349 h 1906926"/>
                <a:gd name="connsiteX1" fmla="*/ 1232464 w 1775174"/>
                <a:gd name="connsiteY1" fmla="*/ 40397 h 1906926"/>
                <a:gd name="connsiteX2" fmla="*/ 475102 w 1775174"/>
                <a:gd name="connsiteY2" fmla="*/ 374560 h 1906926"/>
                <a:gd name="connsiteX3" fmla="*/ 39144 w 1775174"/>
                <a:gd name="connsiteY3" fmla="*/ 1499647 h 1906926"/>
                <a:gd name="connsiteX4" fmla="*/ 388147 w 1775174"/>
                <a:gd name="connsiteY4" fmla="*/ 1876733 h 1906926"/>
                <a:gd name="connsiteX5" fmla="*/ 1781520 w 1775174"/>
                <a:gd name="connsiteY5" fmla="*/ 1457070 h 190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5174" h="1906926">
                  <a:moveTo>
                    <a:pt x="1781590" y="253349"/>
                  </a:moveTo>
                  <a:lnTo>
                    <a:pt x="1232464" y="40397"/>
                  </a:lnTo>
                  <a:cubicBezTo>
                    <a:pt x="1232464" y="40397"/>
                    <a:pt x="686598" y="-171306"/>
                    <a:pt x="475102" y="374560"/>
                  </a:cubicBezTo>
                  <a:lnTo>
                    <a:pt x="39144" y="1499647"/>
                  </a:lnTo>
                  <a:cubicBezTo>
                    <a:pt x="39144" y="1499647"/>
                    <a:pt x="-172421" y="2045582"/>
                    <a:pt x="388147" y="1876733"/>
                  </a:cubicBezTo>
                  <a:lnTo>
                    <a:pt x="1781520" y="1457070"/>
                  </a:lnTo>
                </a:path>
              </a:pathLst>
            </a:custGeom>
            <a:noFill/>
            <a:ln w="9525" cap="flat">
              <a:solidFill>
                <a:srgbClr val="40404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20C33"/>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2D663970-76A2-42DA-BB03-B475731296F9}"/>
                </a:ext>
              </a:extLst>
            </p:cNvPr>
            <p:cNvSpPr/>
            <p:nvPr/>
          </p:nvSpPr>
          <p:spPr>
            <a:xfrm>
              <a:off x="11328567" y="5345"/>
              <a:ext cx="852916" cy="2752908"/>
            </a:xfrm>
            <a:custGeom>
              <a:avLst/>
              <a:gdLst>
                <a:gd name="connsiteX0" fmla="*/ 859348 w 852916"/>
                <a:gd name="connsiteY0" fmla="*/ 0 h 2752907"/>
                <a:gd name="connsiteX1" fmla="*/ 638769 w 852916"/>
                <a:gd name="connsiteY1" fmla="*/ 264404 h 2752907"/>
                <a:gd name="connsiteX2" fmla="*/ 40341 w 852916"/>
                <a:gd name="connsiteY2" fmla="*/ 1808460 h 2752907"/>
                <a:gd name="connsiteX3" fmla="*/ 374642 w 852916"/>
                <a:gd name="connsiteY3" fmla="*/ 2566029 h 2752907"/>
                <a:gd name="connsiteX4" fmla="*/ 859348 w 852916"/>
                <a:gd name="connsiteY4" fmla="*/ 2753948 h 275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916" h="2752907">
                  <a:moveTo>
                    <a:pt x="859348" y="0"/>
                  </a:moveTo>
                  <a:cubicBezTo>
                    <a:pt x="779604" y="27390"/>
                    <a:pt x="701108" y="103529"/>
                    <a:pt x="638769" y="264404"/>
                  </a:cubicBezTo>
                  <a:lnTo>
                    <a:pt x="40341" y="1808460"/>
                  </a:lnTo>
                  <a:cubicBezTo>
                    <a:pt x="40341" y="1808460"/>
                    <a:pt x="-171224" y="2354395"/>
                    <a:pt x="374642" y="2566029"/>
                  </a:cubicBezTo>
                  <a:lnTo>
                    <a:pt x="859348" y="2753948"/>
                  </a:lnTo>
                </a:path>
              </a:pathLst>
            </a:custGeom>
            <a:noFill/>
            <a:ln w="9525" cap="flat">
              <a:solidFill>
                <a:srgbClr val="40404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20C33"/>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F9E5AE4C-7FA5-4925-A9DD-4CA69D50115A}"/>
                </a:ext>
              </a:extLst>
            </p:cNvPr>
            <p:cNvSpPr/>
            <p:nvPr/>
          </p:nvSpPr>
          <p:spPr>
            <a:xfrm>
              <a:off x="9491522" y="5365694"/>
              <a:ext cx="2406194" cy="1560212"/>
            </a:xfrm>
            <a:custGeom>
              <a:avLst/>
              <a:gdLst>
                <a:gd name="connsiteX0" fmla="*/ 2408830 w 2406194"/>
                <a:gd name="connsiteY0" fmla="*/ 1565004 h 1560212"/>
                <a:gd name="connsiteX1" fmla="*/ 1108861 w 2406194"/>
                <a:gd name="connsiteY1" fmla="*/ 160674 h 1560212"/>
                <a:gd name="connsiteX2" fmla="*/ 499546 w 2406194"/>
                <a:gd name="connsiteY2" fmla="*/ 276892 h 1560212"/>
                <a:gd name="connsiteX3" fmla="*/ 0 w 2406194"/>
                <a:gd name="connsiteY3" fmla="*/ 1565073 h 1560212"/>
              </a:gdLst>
              <a:ahLst/>
              <a:cxnLst>
                <a:cxn ang="0">
                  <a:pos x="connsiteX0" y="connsiteY0"/>
                </a:cxn>
                <a:cxn ang="0">
                  <a:pos x="connsiteX1" y="connsiteY1"/>
                </a:cxn>
                <a:cxn ang="0">
                  <a:pos x="connsiteX2" y="connsiteY2"/>
                </a:cxn>
                <a:cxn ang="0">
                  <a:pos x="connsiteX3" y="connsiteY3"/>
                </a:cxn>
              </a:cxnLst>
              <a:rect l="l" t="t" r="r" b="b"/>
              <a:pathLst>
                <a:path w="2406194" h="1560212">
                  <a:moveTo>
                    <a:pt x="2408830" y="1565004"/>
                  </a:moveTo>
                  <a:lnTo>
                    <a:pt x="1108861" y="160674"/>
                  </a:lnTo>
                  <a:cubicBezTo>
                    <a:pt x="1108861" y="160674"/>
                    <a:pt x="711179" y="-268974"/>
                    <a:pt x="499546" y="276892"/>
                  </a:cubicBezTo>
                  <a:lnTo>
                    <a:pt x="0" y="1565073"/>
                  </a:lnTo>
                </a:path>
              </a:pathLst>
            </a:custGeom>
            <a:noFill/>
            <a:ln w="9525" cap="flat">
              <a:solidFill>
                <a:srgbClr val="40404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20C33"/>
                </a:solidFill>
                <a:effectLst/>
                <a:uLnTx/>
                <a:uFillTx/>
                <a:latin typeface="Calibri" panose="020F0502020204030204"/>
                <a:ea typeface="+mn-ea"/>
                <a:cs typeface="+mn-cs"/>
              </a:endParaRPr>
            </a:p>
          </p:txBody>
        </p:sp>
      </p:grpSp>
      <p:sp>
        <p:nvSpPr>
          <p:cNvPr id="7" name="Title 6">
            <a:extLst>
              <a:ext uri="{FF2B5EF4-FFF2-40B4-BE49-F238E27FC236}">
                <a16:creationId xmlns:a16="http://schemas.microsoft.com/office/drawing/2014/main" id="{561C25E3-8A58-4BBF-840C-D17B84F376E8}"/>
              </a:ext>
            </a:extLst>
          </p:cNvPr>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10811373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296265"/>
            <a:ext cx="10515600" cy="487274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04041"/>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04041"/>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719690-D182-4EA5-9DB8-A572190D66D8}" type="slidenum">
              <a:rPr kumimoji="0" lang="en-US" sz="1200" b="0" i="0" u="none" strike="noStrike" kern="1200" cap="none" spc="0" normalizeH="0" baseline="0" noProof="0" smtClean="0">
                <a:ln>
                  <a:noFill/>
                </a:ln>
                <a:solidFill>
                  <a:srgbClr val="404041"/>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404041"/>
              </a:solidFill>
              <a:effectLst/>
              <a:uLnTx/>
              <a:uFillTx/>
              <a:latin typeface="Arial" panose="020B0604020202020204" pitchFamily="34" charset="0"/>
              <a:ea typeface="+mn-ea"/>
              <a:cs typeface="Arial" panose="020B0604020202020204" pitchFamily="34" charset="0"/>
            </a:endParaRPr>
          </a:p>
        </p:txBody>
      </p:sp>
      <p:sp>
        <p:nvSpPr>
          <p:cNvPr id="22" name="Freeform: Shape 21">
            <a:extLst>
              <a:ext uri="{FF2B5EF4-FFF2-40B4-BE49-F238E27FC236}">
                <a16:creationId xmlns:a16="http://schemas.microsoft.com/office/drawing/2014/main" id="{AFC36334-94C1-45ED-9011-F67DB3156944}"/>
              </a:ext>
            </a:extLst>
          </p:cNvPr>
          <p:cNvSpPr/>
          <p:nvPr/>
        </p:nvSpPr>
        <p:spPr>
          <a:xfrm>
            <a:off x="10661633" y="4426912"/>
            <a:ext cx="1577270" cy="2508347"/>
          </a:xfrm>
          <a:custGeom>
            <a:avLst/>
            <a:gdLst>
              <a:gd name="connsiteX0" fmla="*/ 1583335 w 1577270"/>
              <a:gd name="connsiteY0" fmla="*/ 0 h 2508346"/>
              <a:gd name="connsiteX1" fmla="*/ 306094 w 1577270"/>
              <a:gd name="connsiteY1" fmla="*/ 384660 h 2508346"/>
              <a:gd name="connsiteX2" fmla="*/ 142877 w 1577270"/>
              <a:gd name="connsiteY2" fmla="*/ 984370 h 2508346"/>
              <a:gd name="connsiteX3" fmla="*/ 1557279 w 1577270"/>
              <a:gd name="connsiteY3" fmla="*/ 2512377 h 2508346"/>
              <a:gd name="connsiteX4" fmla="*/ 1583335 w 1577270"/>
              <a:gd name="connsiteY4" fmla="*/ 2512377 h 2508346"/>
              <a:gd name="connsiteX5" fmla="*/ 1583335 w 1577270"/>
              <a:gd name="connsiteY5" fmla="*/ 0 h 2508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7270" h="2508346">
                <a:moveTo>
                  <a:pt x="1583335" y="0"/>
                </a:moveTo>
                <a:lnTo>
                  <a:pt x="306094" y="384660"/>
                </a:lnTo>
                <a:cubicBezTo>
                  <a:pt x="306094" y="384660"/>
                  <a:pt x="-255679" y="553782"/>
                  <a:pt x="142877" y="984370"/>
                </a:cubicBezTo>
                <a:lnTo>
                  <a:pt x="1557279" y="2512377"/>
                </a:lnTo>
                <a:lnTo>
                  <a:pt x="1583335" y="2512377"/>
                </a:lnTo>
                <a:lnTo>
                  <a:pt x="1583335" y="0"/>
                </a:lnTo>
                <a:close/>
              </a:path>
            </a:pathLst>
          </a:custGeom>
          <a:noFill/>
          <a:ln w="6948"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20C33"/>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EE779B88-5F7B-4A76-8B5B-13BAF634202C}"/>
              </a:ext>
            </a:extLst>
          </p:cNvPr>
          <p:cNvSpPr/>
          <p:nvPr/>
        </p:nvSpPr>
        <p:spPr>
          <a:xfrm>
            <a:off x="10459699" y="2779892"/>
            <a:ext cx="1778772" cy="1910790"/>
          </a:xfrm>
          <a:custGeom>
            <a:avLst/>
            <a:gdLst>
              <a:gd name="connsiteX0" fmla="*/ 476065 w 1778772"/>
              <a:gd name="connsiteY0" fmla="*/ 375268 h 1910790"/>
              <a:gd name="connsiteX1" fmla="*/ 39224 w 1778772"/>
              <a:gd name="connsiteY1" fmla="*/ 1502634 h 1910790"/>
              <a:gd name="connsiteX2" fmla="*/ 388933 w 1778772"/>
              <a:gd name="connsiteY2" fmla="*/ 1880484 h 1910790"/>
              <a:gd name="connsiteX3" fmla="*/ 1785130 w 1778772"/>
              <a:gd name="connsiteY3" fmla="*/ 1459971 h 1910790"/>
              <a:gd name="connsiteX4" fmla="*/ 1785130 w 1778772"/>
              <a:gd name="connsiteY4" fmla="*/ 253811 h 1910790"/>
              <a:gd name="connsiteX5" fmla="*/ 1234892 w 1778772"/>
              <a:gd name="connsiteY5" fmla="*/ 40428 h 1910790"/>
              <a:gd name="connsiteX6" fmla="*/ 476065 w 1778772"/>
              <a:gd name="connsiteY6" fmla="*/ 375268 h 1910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772" h="1910790">
                <a:moveTo>
                  <a:pt x="476065" y="375268"/>
                </a:moveTo>
                <a:lnTo>
                  <a:pt x="39224" y="1502634"/>
                </a:lnTo>
                <a:cubicBezTo>
                  <a:pt x="39224" y="1502634"/>
                  <a:pt x="-172770" y="2049676"/>
                  <a:pt x="388933" y="1880484"/>
                </a:cubicBezTo>
                <a:lnTo>
                  <a:pt x="1785130" y="1459971"/>
                </a:lnTo>
                <a:lnTo>
                  <a:pt x="1785130" y="253811"/>
                </a:lnTo>
                <a:lnTo>
                  <a:pt x="1234892" y="40428"/>
                </a:lnTo>
                <a:cubicBezTo>
                  <a:pt x="1235031" y="40497"/>
                  <a:pt x="688058" y="-171635"/>
                  <a:pt x="476065" y="375268"/>
                </a:cubicBezTo>
                <a:close/>
              </a:path>
            </a:pathLst>
          </a:custGeom>
          <a:noFill/>
          <a:ln w="6948"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20C33"/>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3A35A91A-0632-49B8-AFE3-65A49D58ECDF}"/>
              </a:ext>
            </a:extLst>
          </p:cNvPr>
          <p:cNvSpPr/>
          <p:nvPr/>
        </p:nvSpPr>
        <p:spPr>
          <a:xfrm>
            <a:off x="11383878" y="82192"/>
            <a:ext cx="854644" cy="2758486"/>
          </a:xfrm>
          <a:custGeom>
            <a:avLst/>
            <a:gdLst>
              <a:gd name="connsiteX0" fmla="*/ 640064 w 854644"/>
              <a:gd name="connsiteY0" fmla="*/ 264940 h 2758486"/>
              <a:gd name="connsiteX1" fmla="*/ 40423 w 854644"/>
              <a:gd name="connsiteY1" fmla="*/ 1812124 h 2758486"/>
              <a:gd name="connsiteX2" fmla="*/ 375401 w 854644"/>
              <a:gd name="connsiteY2" fmla="*/ 2571229 h 2758486"/>
              <a:gd name="connsiteX3" fmla="*/ 861090 w 854644"/>
              <a:gd name="connsiteY3" fmla="*/ 2759529 h 2758486"/>
              <a:gd name="connsiteX4" fmla="*/ 861090 w 854644"/>
              <a:gd name="connsiteY4" fmla="*/ 0 h 2758486"/>
              <a:gd name="connsiteX5" fmla="*/ 640064 w 854644"/>
              <a:gd name="connsiteY5" fmla="*/ 264940 h 275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4644" h="2758486">
                <a:moveTo>
                  <a:pt x="640064" y="264940"/>
                </a:moveTo>
                <a:lnTo>
                  <a:pt x="40423" y="1812124"/>
                </a:lnTo>
                <a:cubicBezTo>
                  <a:pt x="40423" y="1812124"/>
                  <a:pt x="-171571" y="2359166"/>
                  <a:pt x="375401" y="2571229"/>
                </a:cubicBezTo>
                <a:lnTo>
                  <a:pt x="861090" y="2759529"/>
                </a:lnTo>
                <a:lnTo>
                  <a:pt x="861090" y="0"/>
                </a:lnTo>
                <a:cubicBezTo>
                  <a:pt x="781184" y="27446"/>
                  <a:pt x="702529" y="103739"/>
                  <a:pt x="640064" y="264940"/>
                </a:cubicBezTo>
                <a:close/>
              </a:path>
            </a:pathLst>
          </a:custGeom>
          <a:noFill/>
          <a:ln w="6948"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20C33"/>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814620D-8E7F-40D2-A836-07CF2377C5E4}"/>
              </a:ext>
            </a:extLst>
          </p:cNvPr>
          <p:cNvSpPr/>
          <p:nvPr/>
        </p:nvSpPr>
        <p:spPr>
          <a:xfrm>
            <a:off x="9570835" y="5371044"/>
            <a:ext cx="2411070" cy="1563374"/>
          </a:xfrm>
          <a:custGeom>
            <a:avLst/>
            <a:gdLst>
              <a:gd name="connsiteX0" fmla="*/ 500557 w 2411069"/>
              <a:gd name="connsiteY0" fmla="*/ 277453 h 1563373"/>
              <a:gd name="connsiteX1" fmla="*/ 0 w 2411069"/>
              <a:gd name="connsiteY1" fmla="*/ 1568244 h 1563373"/>
              <a:gd name="connsiteX2" fmla="*/ 2413710 w 2411069"/>
              <a:gd name="connsiteY2" fmla="*/ 1568244 h 1563373"/>
              <a:gd name="connsiteX3" fmla="*/ 1111177 w 2411069"/>
              <a:gd name="connsiteY3" fmla="*/ 161000 h 1563373"/>
              <a:gd name="connsiteX4" fmla="*/ 500557 w 2411069"/>
              <a:gd name="connsiteY4" fmla="*/ 277453 h 1563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1069" h="1563373">
                <a:moveTo>
                  <a:pt x="500557" y="277453"/>
                </a:moveTo>
                <a:lnTo>
                  <a:pt x="0" y="1568244"/>
                </a:lnTo>
                <a:lnTo>
                  <a:pt x="2413710" y="1568244"/>
                </a:lnTo>
                <a:lnTo>
                  <a:pt x="1111177" y="161000"/>
                </a:lnTo>
                <a:cubicBezTo>
                  <a:pt x="1111177" y="161000"/>
                  <a:pt x="712621" y="-269519"/>
                  <a:pt x="500557" y="277453"/>
                </a:cubicBezTo>
                <a:close/>
              </a:path>
            </a:pathLst>
          </a:custGeom>
          <a:noFill/>
          <a:ln w="6948"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20C33"/>
              </a:solidFill>
              <a:effectLst/>
              <a:uLnTx/>
              <a:uFillTx/>
              <a:latin typeface="Calibri" panose="020F0502020204030204"/>
              <a:ea typeface="+mn-ea"/>
              <a:cs typeface="+mn-cs"/>
            </a:endParaRPr>
          </a:p>
        </p:txBody>
      </p:sp>
      <p:grpSp>
        <p:nvGrpSpPr>
          <p:cNvPr id="28" name="Graphic 26">
            <a:extLst>
              <a:ext uri="{FF2B5EF4-FFF2-40B4-BE49-F238E27FC236}">
                <a16:creationId xmlns:a16="http://schemas.microsoft.com/office/drawing/2014/main" id="{DFB2BA75-A554-4885-AE32-FB797673C730}"/>
              </a:ext>
            </a:extLst>
          </p:cNvPr>
          <p:cNvGrpSpPr/>
          <p:nvPr userDrawn="1"/>
        </p:nvGrpSpPr>
        <p:grpSpPr>
          <a:xfrm>
            <a:off x="9491522" y="5345"/>
            <a:ext cx="2755070" cy="6920561"/>
            <a:chOff x="9491522" y="5345"/>
            <a:chExt cx="2755070" cy="6920561"/>
          </a:xfrm>
        </p:grpSpPr>
        <p:sp>
          <p:nvSpPr>
            <p:cNvPr id="30" name="Freeform: Shape 29">
              <a:extLst>
                <a:ext uri="{FF2B5EF4-FFF2-40B4-BE49-F238E27FC236}">
                  <a16:creationId xmlns:a16="http://schemas.microsoft.com/office/drawing/2014/main" id="{63EF2516-B96A-4E92-B821-DE4A4DA90298}"/>
                </a:ext>
              </a:extLst>
            </p:cNvPr>
            <p:cNvSpPr/>
            <p:nvPr/>
          </p:nvSpPr>
          <p:spPr>
            <a:xfrm>
              <a:off x="10672511" y="4341209"/>
              <a:ext cx="1574081" cy="2503274"/>
            </a:xfrm>
            <a:custGeom>
              <a:avLst/>
              <a:gdLst>
                <a:gd name="connsiteX0" fmla="*/ 1580134 w 1574080"/>
                <a:gd name="connsiteY0" fmla="*/ 0 h 2503274"/>
                <a:gd name="connsiteX1" fmla="*/ 305474 w 1574080"/>
                <a:gd name="connsiteY1" fmla="*/ 383951 h 2503274"/>
                <a:gd name="connsiteX2" fmla="*/ 142589 w 1574080"/>
                <a:gd name="connsiteY2" fmla="*/ 982448 h 2503274"/>
                <a:gd name="connsiteX3" fmla="*/ 1554130 w 1574080"/>
                <a:gd name="connsiteY3" fmla="*/ 2507366 h 2503274"/>
                <a:gd name="connsiteX4" fmla="*/ 1580134 w 1574080"/>
                <a:gd name="connsiteY4" fmla="*/ 2507366 h 2503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4080" h="2503274">
                  <a:moveTo>
                    <a:pt x="1580134" y="0"/>
                  </a:moveTo>
                  <a:lnTo>
                    <a:pt x="305474" y="383951"/>
                  </a:lnTo>
                  <a:cubicBezTo>
                    <a:pt x="305474" y="383951"/>
                    <a:pt x="-255162" y="552731"/>
                    <a:pt x="142589" y="982448"/>
                  </a:cubicBezTo>
                  <a:lnTo>
                    <a:pt x="1554130" y="2507366"/>
                  </a:lnTo>
                  <a:lnTo>
                    <a:pt x="1580134" y="2507366"/>
                  </a:lnTo>
                </a:path>
              </a:pathLst>
            </a:custGeom>
            <a:noFill/>
            <a:ln w="9525" cap="flat">
              <a:solidFill>
                <a:srgbClr val="C0D5D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20C33"/>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5081E156-10E7-427F-B509-2431C64259B1}"/>
                </a:ext>
              </a:extLst>
            </p:cNvPr>
            <p:cNvSpPr/>
            <p:nvPr/>
          </p:nvSpPr>
          <p:spPr>
            <a:xfrm>
              <a:off x="10419940" y="2690604"/>
              <a:ext cx="1775175" cy="1906926"/>
            </a:xfrm>
            <a:custGeom>
              <a:avLst/>
              <a:gdLst>
                <a:gd name="connsiteX0" fmla="*/ 1781590 w 1775174"/>
                <a:gd name="connsiteY0" fmla="*/ 253349 h 1906926"/>
                <a:gd name="connsiteX1" fmla="*/ 1232464 w 1775174"/>
                <a:gd name="connsiteY1" fmla="*/ 40397 h 1906926"/>
                <a:gd name="connsiteX2" fmla="*/ 475102 w 1775174"/>
                <a:gd name="connsiteY2" fmla="*/ 374560 h 1906926"/>
                <a:gd name="connsiteX3" fmla="*/ 39144 w 1775174"/>
                <a:gd name="connsiteY3" fmla="*/ 1499647 h 1906926"/>
                <a:gd name="connsiteX4" fmla="*/ 388147 w 1775174"/>
                <a:gd name="connsiteY4" fmla="*/ 1876733 h 1906926"/>
                <a:gd name="connsiteX5" fmla="*/ 1781520 w 1775174"/>
                <a:gd name="connsiteY5" fmla="*/ 1457070 h 190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5174" h="1906926">
                  <a:moveTo>
                    <a:pt x="1781590" y="253349"/>
                  </a:moveTo>
                  <a:lnTo>
                    <a:pt x="1232464" y="40397"/>
                  </a:lnTo>
                  <a:cubicBezTo>
                    <a:pt x="1232464" y="40397"/>
                    <a:pt x="686598" y="-171306"/>
                    <a:pt x="475102" y="374560"/>
                  </a:cubicBezTo>
                  <a:lnTo>
                    <a:pt x="39144" y="1499647"/>
                  </a:lnTo>
                  <a:cubicBezTo>
                    <a:pt x="39144" y="1499647"/>
                    <a:pt x="-172421" y="2045582"/>
                    <a:pt x="388147" y="1876733"/>
                  </a:cubicBezTo>
                  <a:lnTo>
                    <a:pt x="1781520" y="1457070"/>
                  </a:lnTo>
                </a:path>
              </a:pathLst>
            </a:custGeom>
            <a:noFill/>
            <a:ln w="9525" cap="flat">
              <a:solidFill>
                <a:srgbClr val="B8BE1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20C33"/>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2D663970-76A2-42DA-BB03-B475731296F9}"/>
                </a:ext>
              </a:extLst>
            </p:cNvPr>
            <p:cNvSpPr/>
            <p:nvPr/>
          </p:nvSpPr>
          <p:spPr>
            <a:xfrm>
              <a:off x="11328567" y="5345"/>
              <a:ext cx="852916" cy="2752908"/>
            </a:xfrm>
            <a:custGeom>
              <a:avLst/>
              <a:gdLst>
                <a:gd name="connsiteX0" fmla="*/ 859348 w 852916"/>
                <a:gd name="connsiteY0" fmla="*/ 0 h 2752907"/>
                <a:gd name="connsiteX1" fmla="*/ 638769 w 852916"/>
                <a:gd name="connsiteY1" fmla="*/ 264404 h 2752907"/>
                <a:gd name="connsiteX2" fmla="*/ 40341 w 852916"/>
                <a:gd name="connsiteY2" fmla="*/ 1808460 h 2752907"/>
                <a:gd name="connsiteX3" fmla="*/ 374642 w 852916"/>
                <a:gd name="connsiteY3" fmla="*/ 2566029 h 2752907"/>
                <a:gd name="connsiteX4" fmla="*/ 859348 w 852916"/>
                <a:gd name="connsiteY4" fmla="*/ 2753948 h 275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916" h="2752907">
                  <a:moveTo>
                    <a:pt x="859348" y="0"/>
                  </a:moveTo>
                  <a:cubicBezTo>
                    <a:pt x="779604" y="27390"/>
                    <a:pt x="701108" y="103529"/>
                    <a:pt x="638769" y="264404"/>
                  </a:cubicBezTo>
                  <a:lnTo>
                    <a:pt x="40341" y="1808460"/>
                  </a:lnTo>
                  <a:cubicBezTo>
                    <a:pt x="40341" y="1808460"/>
                    <a:pt x="-171224" y="2354395"/>
                    <a:pt x="374642" y="2566029"/>
                  </a:cubicBezTo>
                  <a:lnTo>
                    <a:pt x="859348" y="2753948"/>
                  </a:lnTo>
                </a:path>
              </a:pathLst>
            </a:custGeom>
            <a:noFill/>
            <a:ln w="9525" cap="flat">
              <a:solidFill>
                <a:srgbClr val="005F7F"/>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20C33"/>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F9E5AE4C-7FA5-4925-A9DD-4CA69D50115A}"/>
                </a:ext>
              </a:extLst>
            </p:cNvPr>
            <p:cNvSpPr/>
            <p:nvPr/>
          </p:nvSpPr>
          <p:spPr>
            <a:xfrm>
              <a:off x="9491522" y="5365694"/>
              <a:ext cx="2406194" cy="1560212"/>
            </a:xfrm>
            <a:custGeom>
              <a:avLst/>
              <a:gdLst>
                <a:gd name="connsiteX0" fmla="*/ 2408830 w 2406194"/>
                <a:gd name="connsiteY0" fmla="*/ 1565004 h 1560212"/>
                <a:gd name="connsiteX1" fmla="*/ 1108861 w 2406194"/>
                <a:gd name="connsiteY1" fmla="*/ 160674 h 1560212"/>
                <a:gd name="connsiteX2" fmla="*/ 499546 w 2406194"/>
                <a:gd name="connsiteY2" fmla="*/ 276892 h 1560212"/>
                <a:gd name="connsiteX3" fmla="*/ 0 w 2406194"/>
                <a:gd name="connsiteY3" fmla="*/ 1565073 h 1560212"/>
              </a:gdLst>
              <a:ahLst/>
              <a:cxnLst>
                <a:cxn ang="0">
                  <a:pos x="connsiteX0" y="connsiteY0"/>
                </a:cxn>
                <a:cxn ang="0">
                  <a:pos x="connsiteX1" y="connsiteY1"/>
                </a:cxn>
                <a:cxn ang="0">
                  <a:pos x="connsiteX2" y="connsiteY2"/>
                </a:cxn>
                <a:cxn ang="0">
                  <a:pos x="connsiteX3" y="connsiteY3"/>
                </a:cxn>
              </a:cxnLst>
              <a:rect l="l" t="t" r="r" b="b"/>
              <a:pathLst>
                <a:path w="2406194" h="1560212">
                  <a:moveTo>
                    <a:pt x="2408830" y="1565004"/>
                  </a:moveTo>
                  <a:lnTo>
                    <a:pt x="1108861" y="160674"/>
                  </a:lnTo>
                  <a:cubicBezTo>
                    <a:pt x="1108861" y="160674"/>
                    <a:pt x="711179" y="-268974"/>
                    <a:pt x="499546" y="276892"/>
                  </a:cubicBezTo>
                  <a:lnTo>
                    <a:pt x="0" y="1565073"/>
                  </a:lnTo>
                </a:path>
              </a:pathLst>
            </a:custGeom>
            <a:noFill/>
            <a:ln w="9525" cap="flat">
              <a:solidFill>
                <a:srgbClr val="42859E"/>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20C33"/>
                </a:solidFill>
                <a:effectLst/>
                <a:uLnTx/>
                <a:uFillTx/>
                <a:latin typeface="Calibri" panose="020F0502020204030204"/>
                <a:ea typeface="+mn-ea"/>
                <a:cs typeface="+mn-cs"/>
              </a:endParaRPr>
            </a:p>
          </p:txBody>
        </p:sp>
      </p:grpSp>
      <p:sp>
        <p:nvSpPr>
          <p:cNvPr id="7" name="Title 6">
            <a:extLst>
              <a:ext uri="{FF2B5EF4-FFF2-40B4-BE49-F238E27FC236}">
                <a16:creationId xmlns:a16="http://schemas.microsoft.com/office/drawing/2014/main" id="{561C25E3-8A58-4BBF-840C-D17B84F376E8}"/>
              </a:ext>
            </a:extLst>
          </p:cNvPr>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36157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A5648-1540-A6AB-83B0-FB9267CAA1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CD5008-1293-F375-91CE-D5103A6DC3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314C12-BDA0-DA6B-C6D5-7C358154C1D2}"/>
              </a:ext>
            </a:extLst>
          </p:cNvPr>
          <p:cNvSpPr>
            <a:spLocks noGrp="1"/>
          </p:cNvSpPr>
          <p:nvPr>
            <p:ph type="dt" sz="half" idx="10"/>
          </p:nvPr>
        </p:nvSpPr>
        <p:spPr/>
        <p:txBody>
          <a:bodyPr/>
          <a:lstStyle/>
          <a:p>
            <a:fld id="{C1141FC0-4E1A-4A68-AE70-CA4B172C6E58}" type="datetimeFigureOut">
              <a:rPr lang="en-US" smtClean="0"/>
              <a:t>8/22/2025</a:t>
            </a:fld>
            <a:endParaRPr lang="en-US"/>
          </a:p>
        </p:txBody>
      </p:sp>
      <p:sp>
        <p:nvSpPr>
          <p:cNvPr id="5" name="Footer Placeholder 4">
            <a:extLst>
              <a:ext uri="{FF2B5EF4-FFF2-40B4-BE49-F238E27FC236}">
                <a16:creationId xmlns:a16="http://schemas.microsoft.com/office/drawing/2014/main" id="{AD263522-1F98-CD28-F7FE-CBEDDF383D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B34E79-B146-5F68-4A2B-61183A54E336}"/>
              </a:ext>
            </a:extLst>
          </p:cNvPr>
          <p:cNvSpPr>
            <a:spLocks noGrp="1"/>
          </p:cNvSpPr>
          <p:nvPr>
            <p:ph type="sldNum" sz="quarter" idx="12"/>
          </p:nvPr>
        </p:nvSpPr>
        <p:spPr/>
        <p:txBody>
          <a:bodyPr/>
          <a:lstStyle/>
          <a:p>
            <a:fld id="{8E4A0A1B-9613-481A-9F13-916A234E6084}" type="slidenum">
              <a:rPr lang="en-US" smtClean="0"/>
              <a:t>‹#›</a:t>
            </a:fld>
            <a:endParaRPr lang="en-US"/>
          </a:p>
        </p:txBody>
      </p:sp>
    </p:spTree>
    <p:extLst>
      <p:ext uri="{BB962C8B-B14F-4D97-AF65-F5344CB8AC3E}">
        <p14:creationId xmlns:p14="http://schemas.microsoft.com/office/powerpoint/2010/main" val="3876556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A1A7B-EC52-5B87-70BD-D94C1924F03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A50EDD7-7FC7-EC28-709E-541B2C6D3C7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4891C9-6162-ABD7-05AE-A6D84D94513A}"/>
              </a:ext>
            </a:extLst>
          </p:cNvPr>
          <p:cNvSpPr>
            <a:spLocks noGrp="1"/>
          </p:cNvSpPr>
          <p:nvPr>
            <p:ph type="dt" sz="half" idx="10"/>
          </p:nvPr>
        </p:nvSpPr>
        <p:spPr/>
        <p:txBody>
          <a:bodyPr/>
          <a:lstStyle/>
          <a:p>
            <a:fld id="{C1141FC0-4E1A-4A68-AE70-CA4B172C6E58}" type="datetimeFigureOut">
              <a:rPr lang="en-US" smtClean="0"/>
              <a:t>8/22/2025</a:t>
            </a:fld>
            <a:endParaRPr lang="en-US"/>
          </a:p>
        </p:txBody>
      </p:sp>
      <p:sp>
        <p:nvSpPr>
          <p:cNvPr id="5" name="Footer Placeholder 4">
            <a:extLst>
              <a:ext uri="{FF2B5EF4-FFF2-40B4-BE49-F238E27FC236}">
                <a16:creationId xmlns:a16="http://schemas.microsoft.com/office/drawing/2014/main" id="{B585DED0-A71D-604D-4121-B208CC0C13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1F0E1C-5B4E-5797-84BB-FC827EA0146D}"/>
              </a:ext>
            </a:extLst>
          </p:cNvPr>
          <p:cNvSpPr>
            <a:spLocks noGrp="1"/>
          </p:cNvSpPr>
          <p:nvPr>
            <p:ph type="sldNum" sz="quarter" idx="12"/>
          </p:nvPr>
        </p:nvSpPr>
        <p:spPr/>
        <p:txBody>
          <a:bodyPr/>
          <a:lstStyle/>
          <a:p>
            <a:fld id="{8E4A0A1B-9613-481A-9F13-916A234E6084}" type="slidenum">
              <a:rPr lang="en-US" smtClean="0"/>
              <a:t>‹#›</a:t>
            </a:fld>
            <a:endParaRPr lang="en-US"/>
          </a:p>
        </p:txBody>
      </p:sp>
    </p:spTree>
    <p:extLst>
      <p:ext uri="{BB962C8B-B14F-4D97-AF65-F5344CB8AC3E}">
        <p14:creationId xmlns:p14="http://schemas.microsoft.com/office/powerpoint/2010/main" val="1297818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F5CA9-C53F-40BF-95B7-017E5AB82C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32EBA9-0FAA-63BB-2A14-2D1ACD36E44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68C441-8845-9B57-DACA-1504ED6E37E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7425FF-A7F8-3B0F-8E4B-15D8A037596D}"/>
              </a:ext>
            </a:extLst>
          </p:cNvPr>
          <p:cNvSpPr>
            <a:spLocks noGrp="1"/>
          </p:cNvSpPr>
          <p:nvPr>
            <p:ph type="dt" sz="half" idx="10"/>
          </p:nvPr>
        </p:nvSpPr>
        <p:spPr/>
        <p:txBody>
          <a:bodyPr/>
          <a:lstStyle/>
          <a:p>
            <a:fld id="{C1141FC0-4E1A-4A68-AE70-CA4B172C6E58}" type="datetimeFigureOut">
              <a:rPr lang="en-US" smtClean="0"/>
              <a:t>8/22/2025</a:t>
            </a:fld>
            <a:endParaRPr lang="en-US"/>
          </a:p>
        </p:txBody>
      </p:sp>
      <p:sp>
        <p:nvSpPr>
          <p:cNvPr id="6" name="Footer Placeholder 5">
            <a:extLst>
              <a:ext uri="{FF2B5EF4-FFF2-40B4-BE49-F238E27FC236}">
                <a16:creationId xmlns:a16="http://schemas.microsoft.com/office/drawing/2014/main" id="{DBEC3996-7F11-F6AB-6079-ACB405DDAC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D4195F-E644-97EA-7223-1CB258568C23}"/>
              </a:ext>
            </a:extLst>
          </p:cNvPr>
          <p:cNvSpPr>
            <a:spLocks noGrp="1"/>
          </p:cNvSpPr>
          <p:nvPr>
            <p:ph type="sldNum" sz="quarter" idx="12"/>
          </p:nvPr>
        </p:nvSpPr>
        <p:spPr/>
        <p:txBody>
          <a:bodyPr/>
          <a:lstStyle/>
          <a:p>
            <a:fld id="{8E4A0A1B-9613-481A-9F13-916A234E6084}" type="slidenum">
              <a:rPr lang="en-US" smtClean="0"/>
              <a:t>‹#›</a:t>
            </a:fld>
            <a:endParaRPr lang="en-US"/>
          </a:p>
        </p:txBody>
      </p:sp>
    </p:spTree>
    <p:extLst>
      <p:ext uri="{BB962C8B-B14F-4D97-AF65-F5344CB8AC3E}">
        <p14:creationId xmlns:p14="http://schemas.microsoft.com/office/powerpoint/2010/main" val="49309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3ED31-ACBE-80C6-A76B-12E524115E0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B611822-725C-09A0-F85F-3D3F738A35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B52653-BD3A-330B-C13C-065A9E396B4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C04BEA-3222-188C-2529-6DFD653BF5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6E791B-5B26-B233-48EE-DD9CB2FE1E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88532B8-6EF2-E2FE-D0B5-27958E48EFAA}"/>
              </a:ext>
            </a:extLst>
          </p:cNvPr>
          <p:cNvSpPr>
            <a:spLocks noGrp="1"/>
          </p:cNvSpPr>
          <p:nvPr>
            <p:ph type="dt" sz="half" idx="10"/>
          </p:nvPr>
        </p:nvSpPr>
        <p:spPr/>
        <p:txBody>
          <a:bodyPr/>
          <a:lstStyle/>
          <a:p>
            <a:fld id="{C1141FC0-4E1A-4A68-AE70-CA4B172C6E58}" type="datetimeFigureOut">
              <a:rPr lang="en-US" smtClean="0"/>
              <a:t>8/22/2025</a:t>
            </a:fld>
            <a:endParaRPr lang="en-US"/>
          </a:p>
        </p:txBody>
      </p:sp>
      <p:sp>
        <p:nvSpPr>
          <p:cNvPr id="8" name="Footer Placeholder 7">
            <a:extLst>
              <a:ext uri="{FF2B5EF4-FFF2-40B4-BE49-F238E27FC236}">
                <a16:creationId xmlns:a16="http://schemas.microsoft.com/office/drawing/2014/main" id="{FE7CC3E2-F25E-72C0-79A0-BE70D28F9D0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B107A8D-8244-CBC3-2F44-D65A76479D9C}"/>
              </a:ext>
            </a:extLst>
          </p:cNvPr>
          <p:cNvSpPr>
            <a:spLocks noGrp="1"/>
          </p:cNvSpPr>
          <p:nvPr>
            <p:ph type="sldNum" sz="quarter" idx="12"/>
          </p:nvPr>
        </p:nvSpPr>
        <p:spPr/>
        <p:txBody>
          <a:bodyPr/>
          <a:lstStyle/>
          <a:p>
            <a:fld id="{8E4A0A1B-9613-481A-9F13-916A234E6084}" type="slidenum">
              <a:rPr lang="en-US" smtClean="0"/>
              <a:t>‹#›</a:t>
            </a:fld>
            <a:endParaRPr lang="en-US"/>
          </a:p>
        </p:txBody>
      </p:sp>
    </p:spTree>
    <p:extLst>
      <p:ext uri="{BB962C8B-B14F-4D97-AF65-F5344CB8AC3E}">
        <p14:creationId xmlns:p14="http://schemas.microsoft.com/office/powerpoint/2010/main" val="2914355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4FDB7-8F79-427C-3087-B4C850B98D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5E5B5F1-D864-6809-9C68-447E035FE7C2}"/>
              </a:ext>
            </a:extLst>
          </p:cNvPr>
          <p:cNvSpPr>
            <a:spLocks noGrp="1"/>
          </p:cNvSpPr>
          <p:nvPr>
            <p:ph type="dt" sz="half" idx="10"/>
          </p:nvPr>
        </p:nvSpPr>
        <p:spPr/>
        <p:txBody>
          <a:bodyPr/>
          <a:lstStyle/>
          <a:p>
            <a:fld id="{C1141FC0-4E1A-4A68-AE70-CA4B172C6E58}" type="datetimeFigureOut">
              <a:rPr lang="en-US" smtClean="0"/>
              <a:t>8/22/2025</a:t>
            </a:fld>
            <a:endParaRPr lang="en-US"/>
          </a:p>
        </p:txBody>
      </p:sp>
      <p:sp>
        <p:nvSpPr>
          <p:cNvPr id="4" name="Footer Placeholder 3">
            <a:extLst>
              <a:ext uri="{FF2B5EF4-FFF2-40B4-BE49-F238E27FC236}">
                <a16:creationId xmlns:a16="http://schemas.microsoft.com/office/drawing/2014/main" id="{88A0551D-0C17-20D7-D38B-1C3C759C99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5450826-635A-F61D-0B45-8430FFC77DE3}"/>
              </a:ext>
            </a:extLst>
          </p:cNvPr>
          <p:cNvSpPr>
            <a:spLocks noGrp="1"/>
          </p:cNvSpPr>
          <p:nvPr>
            <p:ph type="sldNum" sz="quarter" idx="12"/>
          </p:nvPr>
        </p:nvSpPr>
        <p:spPr/>
        <p:txBody>
          <a:bodyPr/>
          <a:lstStyle/>
          <a:p>
            <a:fld id="{8E4A0A1B-9613-481A-9F13-916A234E6084}" type="slidenum">
              <a:rPr lang="en-US" smtClean="0"/>
              <a:t>‹#›</a:t>
            </a:fld>
            <a:endParaRPr lang="en-US"/>
          </a:p>
        </p:txBody>
      </p:sp>
    </p:spTree>
    <p:extLst>
      <p:ext uri="{BB962C8B-B14F-4D97-AF65-F5344CB8AC3E}">
        <p14:creationId xmlns:p14="http://schemas.microsoft.com/office/powerpoint/2010/main" val="596575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0DCA57-C6A1-149D-B418-E7C86881768F}"/>
              </a:ext>
            </a:extLst>
          </p:cNvPr>
          <p:cNvSpPr>
            <a:spLocks noGrp="1"/>
          </p:cNvSpPr>
          <p:nvPr>
            <p:ph type="dt" sz="half" idx="10"/>
          </p:nvPr>
        </p:nvSpPr>
        <p:spPr/>
        <p:txBody>
          <a:bodyPr/>
          <a:lstStyle/>
          <a:p>
            <a:fld id="{C1141FC0-4E1A-4A68-AE70-CA4B172C6E58}" type="datetimeFigureOut">
              <a:rPr lang="en-US" smtClean="0"/>
              <a:t>8/22/2025</a:t>
            </a:fld>
            <a:endParaRPr lang="en-US"/>
          </a:p>
        </p:txBody>
      </p:sp>
      <p:sp>
        <p:nvSpPr>
          <p:cNvPr id="3" name="Footer Placeholder 2">
            <a:extLst>
              <a:ext uri="{FF2B5EF4-FFF2-40B4-BE49-F238E27FC236}">
                <a16:creationId xmlns:a16="http://schemas.microsoft.com/office/drawing/2014/main" id="{5C301662-2B11-E4F1-FD95-3D77AA88E86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15B409-01C5-C258-68BD-EAE3237B9740}"/>
              </a:ext>
            </a:extLst>
          </p:cNvPr>
          <p:cNvSpPr>
            <a:spLocks noGrp="1"/>
          </p:cNvSpPr>
          <p:nvPr>
            <p:ph type="sldNum" sz="quarter" idx="12"/>
          </p:nvPr>
        </p:nvSpPr>
        <p:spPr/>
        <p:txBody>
          <a:bodyPr/>
          <a:lstStyle/>
          <a:p>
            <a:fld id="{8E4A0A1B-9613-481A-9F13-916A234E6084}" type="slidenum">
              <a:rPr lang="en-US" smtClean="0"/>
              <a:t>‹#›</a:t>
            </a:fld>
            <a:endParaRPr lang="en-US"/>
          </a:p>
        </p:txBody>
      </p:sp>
    </p:spTree>
    <p:extLst>
      <p:ext uri="{BB962C8B-B14F-4D97-AF65-F5344CB8AC3E}">
        <p14:creationId xmlns:p14="http://schemas.microsoft.com/office/powerpoint/2010/main" val="474940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DBC46-1987-F079-E6B3-461FC26FAD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255A36-59C9-93E5-7457-B7CC153A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1137F57-6B3C-374F-ACCC-3577784A56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F6B18C-C570-E7BE-EC5E-404BD6B7CCFD}"/>
              </a:ext>
            </a:extLst>
          </p:cNvPr>
          <p:cNvSpPr>
            <a:spLocks noGrp="1"/>
          </p:cNvSpPr>
          <p:nvPr>
            <p:ph type="dt" sz="half" idx="10"/>
          </p:nvPr>
        </p:nvSpPr>
        <p:spPr/>
        <p:txBody>
          <a:bodyPr/>
          <a:lstStyle/>
          <a:p>
            <a:fld id="{C1141FC0-4E1A-4A68-AE70-CA4B172C6E58}" type="datetimeFigureOut">
              <a:rPr lang="en-US" smtClean="0"/>
              <a:t>8/22/2025</a:t>
            </a:fld>
            <a:endParaRPr lang="en-US"/>
          </a:p>
        </p:txBody>
      </p:sp>
      <p:sp>
        <p:nvSpPr>
          <p:cNvPr id="6" name="Footer Placeholder 5">
            <a:extLst>
              <a:ext uri="{FF2B5EF4-FFF2-40B4-BE49-F238E27FC236}">
                <a16:creationId xmlns:a16="http://schemas.microsoft.com/office/drawing/2014/main" id="{87E77865-337F-2B5F-FE98-55E5C3D1D3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597CB8-E46B-2CF6-BB18-8F70E637D481}"/>
              </a:ext>
            </a:extLst>
          </p:cNvPr>
          <p:cNvSpPr>
            <a:spLocks noGrp="1"/>
          </p:cNvSpPr>
          <p:nvPr>
            <p:ph type="sldNum" sz="quarter" idx="12"/>
          </p:nvPr>
        </p:nvSpPr>
        <p:spPr/>
        <p:txBody>
          <a:bodyPr/>
          <a:lstStyle/>
          <a:p>
            <a:fld id="{8E4A0A1B-9613-481A-9F13-916A234E6084}" type="slidenum">
              <a:rPr lang="en-US" smtClean="0"/>
              <a:t>‹#›</a:t>
            </a:fld>
            <a:endParaRPr lang="en-US"/>
          </a:p>
        </p:txBody>
      </p:sp>
    </p:spTree>
    <p:extLst>
      <p:ext uri="{BB962C8B-B14F-4D97-AF65-F5344CB8AC3E}">
        <p14:creationId xmlns:p14="http://schemas.microsoft.com/office/powerpoint/2010/main" val="3192326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6A710-225B-562D-0AF4-BD40C18A2C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8D616C-A7D1-9310-8E23-629ED45837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22A483-25D4-3FB2-74D6-DE4812C113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36F828-B091-F133-B94C-F4516A0DFCA8}"/>
              </a:ext>
            </a:extLst>
          </p:cNvPr>
          <p:cNvSpPr>
            <a:spLocks noGrp="1"/>
          </p:cNvSpPr>
          <p:nvPr>
            <p:ph type="dt" sz="half" idx="10"/>
          </p:nvPr>
        </p:nvSpPr>
        <p:spPr/>
        <p:txBody>
          <a:bodyPr/>
          <a:lstStyle/>
          <a:p>
            <a:fld id="{C1141FC0-4E1A-4A68-AE70-CA4B172C6E58}" type="datetimeFigureOut">
              <a:rPr lang="en-US" smtClean="0"/>
              <a:t>8/22/2025</a:t>
            </a:fld>
            <a:endParaRPr lang="en-US"/>
          </a:p>
        </p:txBody>
      </p:sp>
      <p:sp>
        <p:nvSpPr>
          <p:cNvPr id="6" name="Footer Placeholder 5">
            <a:extLst>
              <a:ext uri="{FF2B5EF4-FFF2-40B4-BE49-F238E27FC236}">
                <a16:creationId xmlns:a16="http://schemas.microsoft.com/office/drawing/2014/main" id="{A1BDFC00-3946-4720-2A67-96F0A0AE56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6D1C2A-7E7B-D69B-0773-86699589DA5F}"/>
              </a:ext>
            </a:extLst>
          </p:cNvPr>
          <p:cNvSpPr>
            <a:spLocks noGrp="1"/>
          </p:cNvSpPr>
          <p:nvPr>
            <p:ph type="sldNum" sz="quarter" idx="12"/>
          </p:nvPr>
        </p:nvSpPr>
        <p:spPr/>
        <p:txBody>
          <a:bodyPr/>
          <a:lstStyle/>
          <a:p>
            <a:fld id="{8E4A0A1B-9613-481A-9F13-916A234E6084}" type="slidenum">
              <a:rPr lang="en-US" smtClean="0"/>
              <a:t>‹#›</a:t>
            </a:fld>
            <a:endParaRPr lang="en-US"/>
          </a:p>
        </p:txBody>
      </p:sp>
    </p:spTree>
    <p:extLst>
      <p:ext uri="{BB962C8B-B14F-4D97-AF65-F5344CB8AC3E}">
        <p14:creationId xmlns:p14="http://schemas.microsoft.com/office/powerpoint/2010/main" val="1293909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906EAB-D4FB-BBAA-1778-799FB9DF33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C1F77E-FCDD-437D-8228-1AF9132A4A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57A95B-00BE-5C6E-724B-4C3A3FA6E5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1141FC0-4E1A-4A68-AE70-CA4B172C6E58}" type="datetimeFigureOut">
              <a:rPr lang="en-US" smtClean="0"/>
              <a:t>8/22/2025</a:t>
            </a:fld>
            <a:endParaRPr lang="en-US"/>
          </a:p>
        </p:txBody>
      </p:sp>
      <p:sp>
        <p:nvSpPr>
          <p:cNvPr id="5" name="Footer Placeholder 4">
            <a:extLst>
              <a:ext uri="{FF2B5EF4-FFF2-40B4-BE49-F238E27FC236}">
                <a16:creationId xmlns:a16="http://schemas.microsoft.com/office/drawing/2014/main" id="{57655DBE-CC3A-2071-4B27-D6C0EDC5A5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DE6AAB1-6A70-BD3D-E3C7-E0DA4F2AD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E4A0A1B-9613-481A-9F13-916A234E6084}" type="slidenum">
              <a:rPr lang="en-US" smtClean="0"/>
              <a:t>‹#›</a:t>
            </a:fld>
            <a:endParaRPr lang="en-US"/>
          </a:p>
        </p:txBody>
      </p:sp>
    </p:spTree>
    <p:extLst>
      <p:ext uri="{BB962C8B-B14F-4D97-AF65-F5344CB8AC3E}">
        <p14:creationId xmlns:p14="http://schemas.microsoft.com/office/powerpoint/2010/main" val="40357569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4.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image" Target="../media/image8.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 Id="rId9" Type="http://schemas.openxmlformats.org/officeDocument/2006/relationships/image" Target="../media/image1.jpeg"/></Relationships>
</file>

<file path=ppt/slides/_rels/slide3.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sv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image" Target="../media/image1.jpe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 Id="rId1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image" Target="../media/image8.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C91EF8EA-9F8F-FA98-10C5-99621EA5F57F}"/>
              </a:ext>
            </a:extLst>
          </p:cNvPr>
          <p:cNvSpPr>
            <a:spLocks noGrp="1"/>
          </p:cNvSpPr>
          <p:nvPr>
            <p:ph type="subTitle" idx="10"/>
          </p:nvPr>
        </p:nvSpPr>
        <p:spPr>
          <a:xfrm>
            <a:off x="5204101" y="4027698"/>
            <a:ext cx="6750354" cy="660275"/>
          </a:xfrm>
        </p:spPr>
        <p:txBody>
          <a:bodyPr vert="horz" lIns="91440" tIns="45720" rIns="91440" bIns="45720" rtlCol="0" anchor="t">
            <a:noAutofit/>
          </a:bodyPr>
          <a:lstStyle/>
          <a:p>
            <a:r>
              <a:rPr lang="en-US" b="1" dirty="0" err="1">
                <a:latin typeface="Arial"/>
                <a:cs typeface="Arial"/>
              </a:rPr>
              <a:t>TREDLite</a:t>
            </a:r>
            <a:r>
              <a:rPr lang="en-US" b="1" dirty="0">
                <a:latin typeface="Arial"/>
                <a:cs typeface="Arial"/>
              </a:rPr>
              <a:t> – An Agency Focused, Customized Transportation Analytics Platform</a:t>
            </a:r>
            <a:endParaRPr lang="en-US" dirty="0">
              <a:latin typeface="Arial"/>
            </a:endParaRPr>
          </a:p>
        </p:txBody>
      </p:sp>
      <p:sp>
        <p:nvSpPr>
          <p:cNvPr id="2" name="Subtitle 3">
            <a:extLst>
              <a:ext uri="{FF2B5EF4-FFF2-40B4-BE49-F238E27FC236}">
                <a16:creationId xmlns:a16="http://schemas.microsoft.com/office/drawing/2014/main" id="{E8168F2E-37D4-61CE-2294-4DDB14FB2921}"/>
              </a:ext>
            </a:extLst>
          </p:cNvPr>
          <p:cNvSpPr txBox="1">
            <a:spLocks/>
          </p:cNvSpPr>
          <p:nvPr/>
        </p:nvSpPr>
        <p:spPr>
          <a:xfrm>
            <a:off x="5204100" y="5061986"/>
            <a:ext cx="6067463" cy="66027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2400" kern="1200" dirty="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dirty="0"/>
              <a:t>Modern Mobility Conference | September 15, 2025</a:t>
            </a:r>
          </a:p>
          <a:p>
            <a:r>
              <a:rPr lang="en-US" sz="1600" dirty="0"/>
              <a:t>Presented by </a:t>
            </a:r>
            <a:r>
              <a:rPr lang="en-US" sz="1600"/>
              <a:t>Chris Gregerson, P.E., T.E., AICP</a:t>
            </a:r>
            <a:endParaRPr lang="en-US" sz="1600" dirty="0"/>
          </a:p>
        </p:txBody>
      </p:sp>
      <p:pic>
        <p:nvPicPr>
          <p:cNvPr id="5" name="Picture 4" descr="A close-up of a logo&#10;&#10;AI-generated content may be incorrect.">
            <a:extLst>
              <a:ext uri="{FF2B5EF4-FFF2-40B4-BE49-F238E27FC236}">
                <a16:creationId xmlns:a16="http://schemas.microsoft.com/office/drawing/2014/main" id="{E5A2A086-FFF3-2CE7-FE9E-C442F1D76C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25164" y="6525372"/>
            <a:ext cx="1195388" cy="237209"/>
          </a:xfrm>
          <a:prstGeom prst="rect">
            <a:avLst/>
          </a:prstGeom>
        </p:spPr>
      </p:pic>
    </p:spTree>
    <p:custDataLst>
      <p:tags r:id="rId1"/>
    </p:custDataLst>
    <p:extLst>
      <p:ext uri="{BB962C8B-B14F-4D97-AF65-F5344CB8AC3E}">
        <p14:creationId xmlns:p14="http://schemas.microsoft.com/office/powerpoint/2010/main" val="33534369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562CD-4650-F61A-C56A-DB15204DE34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46864D2-AAE3-57F7-6111-125A1C1A2F5D}"/>
              </a:ext>
            </a:extLst>
          </p:cNvPr>
          <p:cNvSpPr>
            <a:spLocks noGrp="1"/>
          </p:cNvSpPr>
          <p:nvPr>
            <p:ph type="title"/>
          </p:nvPr>
        </p:nvSpPr>
        <p:spPr>
          <a:xfrm>
            <a:off x="846364" y="2277098"/>
            <a:ext cx="7170964" cy="2303803"/>
          </a:xfrm>
        </p:spPr>
        <p:txBody>
          <a:bodyPr>
            <a:normAutofit/>
          </a:bodyPr>
          <a:lstStyle/>
          <a:p>
            <a:r>
              <a:rPr lang="en-US" sz="4000" dirty="0"/>
              <a:t>Case Study #2:</a:t>
            </a:r>
            <a:br>
              <a:rPr lang="en-US" sz="6000" dirty="0"/>
            </a:br>
            <a:r>
              <a:rPr lang="en-US" sz="6000" b="1" dirty="0">
                <a:solidFill>
                  <a:srgbClr val="B8BE14"/>
                </a:solidFill>
              </a:rPr>
              <a:t>SLO County | Creston</a:t>
            </a:r>
          </a:p>
        </p:txBody>
      </p:sp>
      <p:pic>
        <p:nvPicPr>
          <p:cNvPr id="2" name="Picture 1" descr="A yellow and black logo&#10;&#10;AI-generated content may be incorrect.">
            <a:extLst>
              <a:ext uri="{FF2B5EF4-FFF2-40B4-BE49-F238E27FC236}">
                <a16:creationId xmlns:a16="http://schemas.microsoft.com/office/drawing/2014/main" id="{77F5969D-C5CA-E4D7-6F46-96D028678792}"/>
              </a:ext>
            </a:extLst>
          </p:cNvPr>
          <p:cNvPicPr>
            <a:picLocks noChangeAspect="1"/>
          </p:cNvPicPr>
          <p:nvPr/>
        </p:nvPicPr>
        <p:blipFill>
          <a:blip r:embed="rId3">
            <a:extLst>
              <a:ext uri="{28A0092B-C50C-407E-A947-70E740481C1C}">
                <a14:useLocalDpi xmlns:a14="http://schemas.microsoft.com/office/drawing/2010/main" val="0"/>
              </a:ext>
            </a:extLst>
          </a:blip>
          <a:srcRect l="4479" t="24680" r="3939" b="26841"/>
          <a:stretch>
            <a:fillRect/>
          </a:stretch>
        </p:blipFill>
        <p:spPr>
          <a:xfrm>
            <a:off x="171448" y="6525372"/>
            <a:ext cx="1451372" cy="237209"/>
          </a:xfrm>
          <a:prstGeom prst="rect">
            <a:avLst/>
          </a:prstGeom>
        </p:spPr>
      </p:pic>
    </p:spTree>
    <p:extLst>
      <p:ext uri="{BB962C8B-B14F-4D97-AF65-F5344CB8AC3E}">
        <p14:creationId xmlns:p14="http://schemas.microsoft.com/office/powerpoint/2010/main" val="37695669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228F9-82D8-4596-6831-90C46D6F376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C0671F7-DFCB-8906-E7C3-2B7A044E8D9B}"/>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map of a large land with green and red dots&#10;&#10;Description automatically generated with medium confidence">
            <a:extLst>
              <a:ext uri="{FF2B5EF4-FFF2-40B4-BE49-F238E27FC236}">
                <a16:creationId xmlns:a16="http://schemas.microsoft.com/office/drawing/2014/main" id="{C0D97E7D-95D6-021D-3D77-5CF7734937F9}"/>
              </a:ext>
            </a:extLst>
          </p:cNvPr>
          <p:cNvPicPr>
            <a:picLocks noChangeAspect="1"/>
          </p:cNvPicPr>
          <p:nvPr/>
        </p:nvPicPr>
        <p:blipFill>
          <a:blip r:embed="rId2">
            <a:alphaModFix amt="80000"/>
            <a:extLst>
              <a:ext uri="{28A0092B-C50C-407E-A947-70E740481C1C}">
                <a14:useLocalDpi xmlns:a14="http://schemas.microsoft.com/office/drawing/2010/main" val="0"/>
              </a:ext>
            </a:extLst>
          </a:blip>
          <a:stretch>
            <a:fillRect/>
          </a:stretch>
        </p:blipFill>
        <p:spPr>
          <a:xfrm>
            <a:off x="0" y="462"/>
            <a:ext cx="12192000" cy="6857076"/>
          </a:xfrm>
          <a:prstGeom prst="rect">
            <a:avLst/>
          </a:prstGeom>
        </p:spPr>
      </p:pic>
      <p:sp>
        <p:nvSpPr>
          <p:cNvPr id="7" name="TextBox 6">
            <a:extLst>
              <a:ext uri="{FF2B5EF4-FFF2-40B4-BE49-F238E27FC236}">
                <a16:creationId xmlns:a16="http://schemas.microsoft.com/office/drawing/2014/main" id="{9902CBD0-E1A1-7EB4-993C-FF354B982CBF}"/>
              </a:ext>
            </a:extLst>
          </p:cNvPr>
          <p:cNvSpPr txBox="1"/>
          <p:nvPr/>
        </p:nvSpPr>
        <p:spPr>
          <a:xfrm>
            <a:off x="0" y="5888273"/>
            <a:ext cx="4745736" cy="646331"/>
          </a:xfrm>
          <a:prstGeom prst="rect">
            <a:avLst/>
          </a:prstGeom>
          <a:solidFill>
            <a:srgbClr val="B8BE14"/>
          </a:solidFill>
        </p:spPr>
        <p:txBody>
          <a:bodyPr wrap="square" rtlCol="0">
            <a:spAutoFit/>
          </a:bodyPr>
          <a:lstStyle/>
          <a:p>
            <a:pPr algn="ctr"/>
            <a:r>
              <a:rPr lang="en-US" sz="3600" dirty="0">
                <a:solidFill>
                  <a:schemeClr val="bg1"/>
                </a:solidFill>
                <a:latin typeface="+mj-lt"/>
              </a:rPr>
              <a:t>Case Study #2 Location</a:t>
            </a:r>
          </a:p>
        </p:txBody>
      </p:sp>
      <p:sp>
        <p:nvSpPr>
          <p:cNvPr id="9" name="Star: 5 Points 8">
            <a:extLst>
              <a:ext uri="{FF2B5EF4-FFF2-40B4-BE49-F238E27FC236}">
                <a16:creationId xmlns:a16="http://schemas.microsoft.com/office/drawing/2014/main" id="{3EF38BEA-57F5-072F-8D78-5D1CACE823DF}"/>
              </a:ext>
            </a:extLst>
          </p:cNvPr>
          <p:cNvSpPr>
            <a:spLocks noChangeAspect="1"/>
          </p:cNvSpPr>
          <p:nvPr/>
        </p:nvSpPr>
        <p:spPr>
          <a:xfrm>
            <a:off x="5445363" y="1875133"/>
            <a:ext cx="588044" cy="588044"/>
          </a:xfrm>
          <a:prstGeom prst="star5">
            <a:avLst/>
          </a:prstGeom>
          <a:solidFill>
            <a:schemeClr val="accent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2</a:t>
            </a:r>
          </a:p>
        </p:txBody>
      </p:sp>
    </p:spTree>
    <p:extLst>
      <p:ext uri="{BB962C8B-B14F-4D97-AF65-F5344CB8AC3E}">
        <p14:creationId xmlns:p14="http://schemas.microsoft.com/office/powerpoint/2010/main" val="30743504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72F9C-1897-6B2A-B6E0-655D115962E8}"/>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F678B85C-083F-DE0E-BED0-453E1FE250CA}"/>
              </a:ext>
            </a:extLst>
          </p:cNvPr>
          <p:cNvGrpSpPr/>
          <p:nvPr/>
        </p:nvGrpSpPr>
        <p:grpSpPr>
          <a:xfrm rot="1691869">
            <a:off x="10219215" y="3561052"/>
            <a:ext cx="2755070" cy="4235302"/>
            <a:chOff x="9491522" y="2690604"/>
            <a:chExt cx="2755070" cy="4235302"/>
          </a:xfrm>
        </p:grpSpPr>
        <p:sp>
          <p:nvSpPr>
            <p:cNvPr id="4" name="Freeform: Shape 3">
              <a:extLst>
                <a:ext uri="{FF2B5EF4-FFF2-40B4-BE49-F238E27FC236}">
                  <a16:creationId xmlns:a16="http://schemas.microsoft.com/office/drawing/2014/main" id="{09763BDE-7C7A-32F7-64CA-26A21A250174}"/>
                </a:ext>
              </a:extLst>
            </p:cNvPr>
            <p:cNvSpPr/>
            <p:nvPr/>
          </p:nvSpPr>
          <p:spPr>
            <a:xfrm>
              <a:off x="10672511" y="4341209"/>
              <a:ext cx="1574081" cy="2503274"/>
            </a:xfrm>
            <a:custGeom>
              <a:avLst/>
              <a:gdLst>
                <a:gd name="connsiteX0" fmla="*/ 1580134 w 1574080"/>
                <a:gd name="connsiteY0" fmla="*/ 0 h 2503274"/>
                <a:gd name="connsiteX1" fmla="*/ 305474 w 1574080"/>
                <a:gd name="connsiteY1" fmla="*/ 383951 h 2503274"/>
                <a:gd name="connsiteX2" fmla="*/ 142589 w 1574080"/>
                <a:gd name="connsiteY2" fmla="*/ 982448 h 2503274"/>
                <a:gd name="connsiteX3" fmla="*/ 1554130 w 1574080"/>
                <a:gd name="connsiteY3" fmla="*/ 2507366 h 2503274"/>
                <a:gd name="connsiteX4" fmla="*/ 1580134 w 1574080"/>
                <a:gd name="connsiteY4" fmla="*/ 2507366 h 2503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4080" h="2503274">
                  <a:moveTo>
                    <a:pt x="1580134" y="0"/>
                  </a:moveTo>
                  <a:lnTo>
                    <a:pt x="305474" y="383951"/>
                  </a:lnTo>
                  <a:cubicBezTo>
                    <a:pt x="305474" y="383951"/>
                    <a:pt x="-255162" y="552731"/>
                    <a:pt x="142589" y="982448"/>
                  </a:cubicBezTo>
                  <a:lnTo>
                    <a:pt x="1554130" y="2507366"/>
                  </a:lnTo>
                  <a:lnTo>
                    <a:pt x="1580134" y="2507366"/>
                  </a:lnTo>
                </a:path>
              </a:pathLst>
            </a:custGeom>
            <a:noFill/>
            <a:ln w="9525" cap="flat">
              <a:solidFill>
                <a:srgbClr val="C0D5D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20C33"/>
                </a:solidFill>
                <a:effectLst/>
                <a:uLnTx/>
                <a:uFillTx/>
                <a:latin typeface="Calibri" panose="020F0502020204030204"/>
                <a:ea typeface="+mn-ea"/>
                <a:cs typeface="+mn-cs"/>
              </a:endParaRPr>
            </a:p>
          </p:txBody>
        </p:sp>
        <p:sp>
          <p:nvSpPr>
            <p:cNvPr id="5" name="Freeform: Shape 4">
              <a:extLst>
                <a:ext uri="{FF2B5EF4-FFF2-40B4-BE49-F238E27FC236}">
                  <a16:creationId xmlns:a16="http://schemas.microsoft.com/office/drawing/2014/main" id="{35F06CA2-955D-D3DB-6D4E-130F2208866C}"/>
                </a:ext>
              </a:extLst>
            </p:cNvPr>
            <p:cNvSpPr/>
            <p:nvPr/>
          </p:nvSpPr>
          <p:spPr>
            <a:xfrm>
              <a:off x="10419940" y="2690604"/>
              <a:ext cx="1775175" cy="1906926"/>
            </a:xfrm>
            <a:custGeom>
              <a:avLst/>
              <a:gdLst>
                <a:gd name="connsiteX0" fmla="*/ 1781590 w 1775174"/>
                <a:gd name="connsiteY0" fmla="*/ 253349 h 1906926"/>
                <a:gd name="connsiteX1" fmla="*/ 1232464 w 1775174"/>
                <a:gd name="connsiteY1" fmla="*/ 40397 h 1906926"/>
                <a:gd name="connsiteX2" fmla="*/ 475102 w 1775174"/>
                <a:gd name="connsiteY2" fmla="*/ 374560 h 1906926"/>
                <a:gd name="connsiteX3" fmla="*/ 39144 w 1775174"/>
                <a:gd name="connsiteY3" fmla="*/ 1499647 h 1906926"/>
                <a:gd name="connsiteX4" fmla="*/ 388147 w 1775174"/>
                <a:gd name="connsiteY4" fmla="*/ 1876733 h 1906926"/>
                <a:gd name="connsiteX5" fmla="*/ 1781520 w 1775174"/>
                <a:gd name="connsiteY5" fmla="*/ 1457070 h 190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5174" h="1906926">
                  <a:moveTo>
                    <a:pt x="1781590" y="253349"/>
                  </a:moveTo>
                  <a:lnTo>
                    <a:pt x="1232464" y="40397"/>
                  </a:lnTo>
                  <a:cubicBezTo>
                    <a:pt x="1232464" y="40397"/>
                    <a:pt x="686598" y="-171306"/>
                    <a:pt x="475102" y="374560"/>
                  </a:cubicBezTo>
                  <a:lnTo>
                    <a:pt x="39144" y="1499647"/>
                  </a:lnTo>
                  <a:cubicBezTo>
                    <a:pt x="39144" y="1499647"/>
                    <a:pt x="-172421" y="2045582"/>
                    <a:pt x="388147" y="1876733"/>
                  </a:cubicBezTo>
                  <a:lnTo>
                    <a:pt x="1781520" y="1457070"/>
                  </a:lnTo>
                </a:path>
              </a:pathLst>
            </a:custGeom>
            <a:noFill/>
            <a:ln w="9525" cap="flat">
              <a:solidFill>
                <a:srgbClr val="B8BE1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20C33"/>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62FC3923-F814-E7A7-2FE0-DCA745167BD6}"/>
                </a:ext>
              </a:extLst>
            </p:cNvPr>
            <p:cNvSpPr/>
            <p:nvPr/>
          </p:nvSpPr>
          <p:spPr>
            <a:xfrm>
              <a:off x="9491522" y="5365694"/>
              <a:ext cx="2406194" cy="1560212"/>
            </a:xfrm>
            <a:custGeom>
              <a:avLst/>
              <a:gdLst>
                <a:gd name="connsiteX0" fmla="*/ 2408830 w 2406194"/>
                <a:gd name="connsiteY0" fmla="*/ 1565004 h 1560212"/>
                <a:gd name="connsiteX1" fmla="*/ 1108861 w 2406194"/>
                <a:gd name="connsiteY1" fmla="*/ 160674 h 1560212"/>
                <a:gd name="connsiteX2" fmla="*/ 499546 w 2406194"/>
                <a:gd name="connsiteY2" fmla="*/ 276892 h 1560212"/>
                <a:gd name="connsiteX3" fmla="*/ 0 w 2406194"/>
                <a:gd name="connsiteY3" fmla="*/ 1565073 h 1560212"/>
              </a:gdLst>
              <a:ahLst/>
              <a:cxnLst>
                <a:cxn ang="0">
                  <a:pos x="connsiteX0" y="connsiteY0"/>
                </a:cxn>
                <a:cxn ang="0">
                  <a:pos x="connsiteX1" y="connsiteY1"/>
                </a:cxn>
                <a:cxn ang="0">
                  <a:pos x="connsiteX2" y="connsiteY2"/>
                </a:cxn>
                <a:cxn ang="0">
                  <a:pos x="connsiteX3" y="connsiteY3"/>
                </a:cxn>
              </a:cxnLst>
              <a:rect l="l" t="t" r="r" b="b"/>
              <a:pathLst>
                <a:path w="2406194" h="1560212">
                  <a:moveTo>
                    <a:pt x="2408830" y="1565004"/>
                  </a:moveTo>
                  <a:lnTo>
                    <a:pt x="1108861" y="160674"/>
                  </a:lnTo>
                  <a:cubicBezTo>
                    <a:pt x="1108861" y="160674"/>
                    <a:pt x="711179" y="-268974"/>
                    <a:pt x="499546" y="276892"/>
                  </a:cubicBezTo>
                  <a:lnTo>
                    <a:pt x="0" y="1565073"/>
                  </a:lnTo>
                </a:path>
              </a:pathLst>
            </a:custGeom>
            <a:noFill/>
            <a:ln w="9525" cap="flat">
              <a:solidFill>
                <a:srgbClr val="42859E"/>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20C33"/>
                </a:solidFill>
                <a:effectLst/>
                <a:uLnTx/>
                <a:uFillTx/>
                <a:latin typeface="Calibri" panose="020F0502020204030204"/>
                <a:ea typeface="+mn-ea"/>
                <a:cs typeface="+mn-cs"/>
              </a:endParaRPr>
            </a:p>
          </p:txBody>
        </p:sp>
      </p:grpSp>
      <p:sp>
        <p:nvSpPr>
          <p:cNvPr id="2" name="Rectangle 1">
            <a:extLst>
              <a:ext uri="{FF2B5EF4-FFF2-40B4-BE49-F238E27FC236}">
                <a16:creationId xmlns:a16="http://schemas.microsoft.com/office/drawing/2014/main" id="{42B6A507-F8DD-20E9-6340-41C03F23C85B}"/>
              </a:ext>
            </a:extLst>
          </p:cNvPr>
          <p:cNvSpPr/>
          <p:nvPr/>
        </p:nvSpPr>
        <p:spPr>
          <a:xfrm>
            <a:off x="685328" y="2368632"/>
            <a:ext cx="3083293" cy="3910692"/>
          </a:xfrm>
          <a:prstGeom prst="rect">
            <a:avLst/>
          </a:prstGeom>
          <a:solidFill>
            <a:srgbClr val="E5EC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24FD981-A0DA-E567-842B-9EE8E2182131}"/>
              </a:ext>
            </a:extLst>
          </p:cNvPr>
          <p:cNvSpPr/>
          <p:nvPr/>
        </p:nvSpPr>
        <p:spPr>
          <a:xfrm>
            <a:off x="4503178" y="2372410"/>
            <a:ext cx="3078464" cy="3906913"/>
          </a:xfrm>
          <a:prstGeom prst="rect">
            <a:avLst/>
          </a:prstGeom>
          <a:solidFill>
            <a:srgbClr val="E5EC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E33592E-12D8-8BB4-9832-1762E1C05F5C}"/>
              </a:ext>
            </a:extLst>
          </p:cNvPr>
          <p:cNvSpPr/>
          <p:nvPr/>
        </p:nvSpPr>
        <p:spPr>
          <a:xfrm>
            <a:off x="8311305" y="2372411"/>
            <a:ext cx="3083292" cy="3906912"/>
          </a:xfrm>
          <a:prstGeom prst="rect">
            <a:avLst/>
          </a:prstGeom>
          <a:solidFill>
            <a:srgbClr val="E5EC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ubtitle 2">
            <a:extLst>
              <a:ext uri="{FF2B5EF4-FFF2-40B4-BE49-F238E27FC236}">
                <a16:creationId xmlns:a16="http://schemas.microsoft.com/office/drawing/2014/main" id="{431AE054-58C9-A126-8411-D92C325918D2}"/>
              </a:ext>
            </a:extLst>
          </p:cNvPr>
          <p:cNvSpPr txBox="1">
            <a:spLocks/>
          </p:cNvSpPr>
          <p:nvPr/>
        </p:nvSpPr>
        <p:spPr>
          <a:xfrm>
            <a:off x="1177198" y="3393887"/>
            <a:ext cx="2056130" cy="214727"/>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1350"/>
              </a:lnSpc>
            </a:pPr>
            <a:r>
              <a:rPr lang="en-US" sz="1600" b="1" dirty="0">
                <a:solidFill>
                  <a:srgbClr val="005F7F"/>
                </a:solidFill>
                <a:latin typeface="Arial"/>
                <a:cs typeface="Arial"/>
              </a:rPr>
              <a:t>Challenge</a:t>
            </a:r>
            <a:endParaRPr lang="en-US" sz="1600" dirty="0">
              <a:solidFill>
                <a:srgbClr val="005F7F"/>
              </a:solidFill>
            </a:endParaRPr>
          </a:p>
        </p:txBody>
      </p:sp>
      <p:sp>
        <p:nvSpPr>
          <p:cNvPr id="10" name="TextBox 9">
            <a:extLst>
              <a:ext uri="{FF2B5EF4-FFF2-40B4-BE49-F238E27FC236}">
                <a16:creationId xmlns:a16="http://schemas.microsoft.com/office/drawing/2014/main" id="{2C22B1C8-A840-C4B7-63AB-C83610A9BCE4}"/>
              </a:ext>
            </a:extLst>
          </p:cNvPr>
          <p:cNvSpPr txBox="1"/>
          <p:nvPr/>
        </p:nvSpPr>
        <p:spPr>
          <a:xfrm>
            <a:off x="931489" y="3768413"/>
            <a:ext cx="2667719" cy="1600438"/>
          </a:xfrm>
          <a:prstGeom prst="rect">
            <a:avLst/>
          </a:prstGeom>
          <a:noFill/>
        </p:spPr>
        <p:txBody>
          <a:bodyPr wrap="square" lIns="91440" tIns="45720" rIns="91440" bIns="45720" rtlCol="0" anchor="t">
            <a:spAutoFit/>
          </a:bodyPr>
          <a:lstStyle/>
          <a:p>
            <a:pPr algn="ctr">
              <a:buClr>
                <a:srgbClr val="B8BE14"/>
              </a:buClr>
            </a:pPr>
            <a:r>
              <a:rPr lang="en-US" sz="1400" dirty="0">
                <a:latin typeface="Arial"/>
                <a:cs typeface="Arial"/>
              </a:rPr>
              <a:t>Rural residential developments often result in significantly higher VMT due to limited access to transit and services, raising concerns about sustainability and mitigation costs.</a:t>
            </a:r>
          </a:p>
        </p:txBody>
      </p:sp>
      <p:sp>
        <p:nvSpPr>
          <p:cNvPr id="11" name="Subtitle 2">
            <a:extLst>
              <a:ext uri="{FF2B5EF4-FFF2-40B4-BE49-F238E27FC236}">
                <a16:creationId xmlns:a16="http://schemas.microsoft.com/office/drawing/2014/main" id="{879B81D9-EB3F-5A9C-E5BA-D54207F51B31}"/>
              </a:ext>
            </a:extLst>
          </p:cNvPr>
          <p:cNvSpPr txBox="1">
            <a:spLocks/>
          </p:cNvSpPr>
          <p:nvPr/>
        </p:nvSpPr>
        <p:spPr>
          <a:xfrm>
            <a:off x="5039133" y="3393885"/>
            <a:ext cx="2056130" cy="214730"/>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1350"/>
              </a:lnSpc>
            </a:pPr>
            <a:r>
              <a:rPr lang="en-US" sz="1600" b="1" dirty="0">
                <a:solidFill>
                  <a:srgbClr val="005F7F"/>
                </a:solidFill>
                <a:latin typeface="Arial"/>
                <a:cs typeface="Arial"/>
              </a:rPr>
              <a:t>Solution</a:t>
            </a:r>
          </a:p>
        </p:txBody>
      </p:sp>
      <p:sp>
        <p:nvSpPr>
          <p:cNvPr id="13" name="Subtitle 2">
            <a:extLst>
              <a:ext uri="{FF2B5EF4-FFF2-40B4-BE49-F238E27FC236}">
                <a16:creationId xmlns:a16="http://schemas.microsoft.com/office/drawing/2014/main" id="{2DDE4BE3-E4FE-613F-E08E-CBFE4998C30F}"/>
              </a:ext>
            </a:extLst>
          </p:cNvPr>
          <p:cNvSpPr txBox="1">
            <a:spLocks/>
          </p:cNvSpPr>
          <p:nvPr/>
        </p:nvSpPr>
        <p:spPr>
          <a:xfrm>
            <a:off x="8716468" y="3400471"/>
            <a:ext cx="2421890" cy="208144"/>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1350"/>
              </a:lnSpc>
            </a:pPr>
            <a:r>
              <a:rPr lang="en-US" sz="1600" b="1" dirty="0">
                <a:solidFill>
                  <a:srgbClr val="005F7F"/>
                </a:solidFill>
                <a:latin typeface="Arial"/>
                <a:cs typeface="Arial"/>
              </a:rPr>
              <a:t>Results</a:t>
            </a:r>
          </a:p>
        </p:txBody>
      </p:sp>
      <p:sp>
        <p:nvSpPr>
          <p:cNvPr id="15" name="Arrow: Right 14">
            <a:extLst>
              <a:ext uri="{FF2B5EF4-FFF2-40B4-BE49-F238E27FC236}">
                <a16:creationId xmlns:a16="http://schemas.microsoft.com/office/drawing/2014/main" id="{93678788-7CD1-9F38-C201-E62D83E40735}"/>
              </a:ext>
            </a:extLst>
          </p:cNvPr>
          <p:cNvSpPr/>
          <p:nvPr/>
        </p:nvSpPr>
        <p:spPr>
          <a:xfrm>
            <a:off x="3951501" y="4176861"/>
            <a:ext cx="437931" cy="341586"/>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7F582C4F-F7C6-D9E9-DADF-656B8CA507C0}"/>
              </a:ext>
            </a:extLst>
          </p:cNvPr>
          <p:cNvSpPr/>
          <p:nvPr/>
        </p:nvSpPr>
        <p:spPr>
          <a:xfrm>
            <a:off x="7764522" y="4176861"/>
            <a:ext cx="437931" cy="341586"/>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CDA3FC6-9F09-65DF-3486-784BBA6C3C6D}"/>
              </a:ext>
            </a:extLst>
          </p:cNvPr>
          <p:cNvSpPr/>
          <p:nvPr/>
        </p:nvSpPr>
        <p:spPr>
          <a:xfrm>
            <a:off x="2008797" y="2734934"/>
            <a:ext cx="496016" cy="501500"/>
          </a:xfrm>
          <a:prstGeom prst="ellipse">
            <a:avLst/>
          </a:prstGeom>
          <a:solidFill>
            <a:srgbClr val="C0D5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FF4F7A7-12E9-E353-AC6E-494332502781}"/>
              </a:ext>
            </a:extLst>
          </p:cNvPr>
          <p:cNvSpPr/>
          <p:nvPr/>
        </p:nvSpPr>
        <p:spPr>
          <a:xfrm>
            <a:off x="5870732" y="2717378"/>
            <a:ext cx="496016" cy="501500"/>
          </a:xfrm>
          <a:prstGeom prst="ellipse">
            <a:avLst/>
          </a:prstGeom>
          <a:solidFill>
            <a:srgbClr val="C0D5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light bulb with rays of light coming out of it&#10;&#10;AI-generated content may be incorrect.">
            <a:extLst>
              <a:ext uri="{FF2B5EF4-FFF2-40B4-BE49-F238E27FC236}">
                <a16:creationId xmlns:a16="http://schemas.microsoft.com/office/drawing/2014/main" id="{46133939-70A5-65C3-79A1-EBFADE50D597}"/>
              </a:ext>
            </a:extLst>
          </p:cNvPr>
          <p:cNvPicPr>
            <a:picLocks noChangeAspect="1"/>
          </p:cNvPicPr>
          <p:nvPr/>
        </p:nvPicPr>
        <p:blipFill>
          <a:blip r:embed="rId2"/>
          <a:srcRect l="8672" t="8000" r="8370" b="7704"/>
          <a:stretch>
            <a:fillRect/>
          </a:stretch>
        </p:blipFill>
        <p:spPr>
          <a:xfrm>
            <a:off x="5767648" y="2677161"/>
            <a:ext cx="599100" cy="579122"/>
          </a:xfrm>
          <a:prstGeom prst="rect">
            <a:avLst/>
          </a:prstGeom>
        </p:spPr>
      </p:pic>
      <p:sp>
        <p:nvSpPr>
          <p:cNvPr id="23" name="TextBox 22">
            <a:extLst>
              <a:ext uri="{FF2B5EF4-FFF2-40B4-BE49-F238E27FC236}">
                <a16:creationId xmlns:a16="http://schemas.microsoft.com/office/drawing/2014/main" id="{FF6BA97B-3587-886E-C673-4076EB12C0F2}"/>
              </a:ext>
            </a:extLst>
          </p:cNvPr>
          <p:cNvSpPr txBox="1"/>
          <p:nvPr/>
        </p:nvSpPr>
        <p:spPr>
          <a:xfrm>
            <a:off x="4746608" y="3768413"/>
            <a:ext cx="2667719" cy="1600438"/>
          </a:xfrm>
          <a:prstGeom prst="rect">
            <a:avLst/>
          </a:prstGeom>
          <a:noFill/>
        </p:spPr>
        <p:txBody>
          <a:bodyPr wrap="square" lIns="91440" tIns="45720" rIns="91440" bIns="45720" rtlCol="0" anchor="t">
            <a:spAutoFit/>
          </a:bodyPr>
          <a:lstStyle/>
          <a:p>
            <a:pPr>
              <a:buClr>
                <a:srgbClr val="B8BE14"/>
              </a:buClr>
            </a:pPr>
            <a:r>
              <a:rPr lang="en-US" sz="1400" dirty="0">
                <a:latin typeface="Arial"/>
                <a:cs typeface="Arial"/>
              </a:rPr>
              <a:t>The project was evaluated for VMT per capita:</a:t>
            </a:r>
          </a:p>
          <a:p>
            <a:pPr marL="285750" indent="-285750">
              <a:buClr>
                <a:srgbClr val="B8BE14"/>
              </a:buClr>
              <a:buFont typeface="Arial" panose="020B0604020202020204" pitchFamily="34" charset="0"/>
              <a:buChar char="•"/>
            </a:pPr>
            <a:r>
              <a:rPr lang="en-US" sz="1400" b="1" dirty="0">
                <a:solidFill>
                  <a:srgbClr val="42859E"/>
                </a:solidFill>
                <a:latin typeface="Arial"/>
                <a:cs typeface="Arial"/>
              </a:rPr>
              <a:t>Project VMT/Capita: </a:t>
            </a:r>
            <a:r>
              <a:rPr lang="en-US" sz="1400" dirty="0">
                <a:latin typeface="Arial"/>
                <a:cs typeface="Arial"/>
              </a:rPr>
              <a:t>70.6</a:t>
            </a:r>
          </a:p>
          <a:p>
            <a:pPr marL="285750" indent="-285750">
              <a:buClr>
                <a:srgbClr val="B8BE14"/>
              </a:buClr>
              <a:buFont typeface="Arial" panose="020B0604020202020204" pitchFamily="34" charset="0"/>
              <a:buChar char="•"/>
            </a:pPr>
            <a:r>
              <a:rPr lang="en-US" sz="1400" b="1" dirty="0">
                <a:solidFill>
                  <a:srgbClr val="42859E"/>
                </a:solidFill>
                <a:latin typeface="Arial"/>
                <a:cs typeface="Arial"/>
              </a:rPr>
              <a:t>Threshold: </a:t>
            </a:r>
            <a:r>
              <a:rPr lang="en-US" sz="1400" dirty="0">
                <a:latin typeface="Arial"/>
                <a:cs typeface="Arial"/>
              </a:rPr>
              <a:t>27.2 VMT/Capita</a:t>
            </a:r>
          </a:p>
          <a:p>
            <a:pPr marL="285750" indent="-285750">
              <a:buClr>
                <a:srgbClr val="B8BE14"/>
              </a:buClr>
              <a:buFont typeface="Arial" panose="020B0604020202020204" pitchFamily="34" charset="0"/>
              <a:buChar char="•"/>
            </a:pPr>
            <a:r>
              <a:rPr lang="en-US" sz="1400" b="1" dirty="0">
                <a:solidFill>
                  <a:srgbClr val="42859E"/>
                </a:solidFill>
                <a:latin typeface="Arial"/>
                <a:cs typeface="Arial"/>
              </a:rPr>
              <a:t>Result: </a:t>
            </a:r>
            <a:r>
              <a:rPr lang="en-US" sz="1400" dirty="0">
                <a:latin typeface="Arial"/>
                <a:cs typeface="Arial"/>
              </a:rPr>
              <a:t>159% above the threshold</a:t>
            </a:r>
          </a:p>
        </p:txBody>
      </p:sp>
      <p:sp>
        <p:nvSpPr>
          <p:cNvPr id="24" name="TextBox 23">
            <a:extLst>
              <a:ext uri="{FF2B5EF4-FFF2-40B4-BE49-F238E27FC236}">
                <a16:creationId xmlns:a16="http://schemas.microsoft.com/office/drawing/2014/main" id="{52CA916B-9332-EF20-65E2-C92E5DD63F53}"/>
              </a:ext>
            </a:extLst>
          </p:cNvPr>
          <p:cNvSpPr txBox="1"/>
          <p:nvPr/>
        </p:nvSpPr>
        <p:spPr>
          <a:xfrm>
            <a:off x="8364599" y="3777489"/>
            <a:ext cx="2993861" cy="2462213"/>
          </a:xfrm>
          <a:prstGeom prst="rect">
            <a:avLst/>
          </a:prstGeom>
          <a:noFill/>
        </p:spPr>
        <p:txBody>
          <a:bodyPr wrap="square" lIns="91440" tIns="45720" rIns="91440" bIns="45720" rtlCol="0" anchor="t">
            <a:spAutoFit/>
          </a:bodyPr>
          <a:lstStyle/>
          <a:p>
            <a:pPr marL="285750" indent="-285750">
              <a:buClr>
                <a:srgbClr val="B8BE14"/>
              </a:buClr>
              <a:buFont typeface="Arial" panose="020B0604020202020204" pitchFamily="34" charset="0"/>
              <a:buChar char="•"/>
            </a:pPr>
            <a:r>
              <a:rPr lang="en-US" sz="1400" b="1" dirty="0">
                <a:solidFill>
                  <a:srgbClr val="42859E"/>
                </a:solidFill>
                <a:latin typeface="Arial"/>
                <a:cs typeface="Arial"/>
              </a:rPr>
              <a:t>VMT Results: </a:t>
            </a:r>
            <a:r>
              <a:rPr lang="en-US" sz="1400" dirty="0">
                <a:latin typeface="Arial"/>
                <a:cs typeface="Arial"/>
              </a:rPr>
              <a:t>Above threshold</a:t>
            </a:r>
          </a:p>
          <a:p>
            <a:pPr marL="285750" indent="-285750">
              <a:buClr>
                <a:srgbClr val="B8BE14"/>
              </a:buClr>
              <a:buFont typeface="Arial" panose="020B0604020202020204" pitchFamily="34" charset="0"/>
              <a:buChar char="•"/>
            </a:pPr>
            <a:r>
              <a:rPr lang="en-US" sz="1400" b="1" dirty="0">
                <a:solidFill>
                  <a:srgbClr val="42859E"/>
                </a:solidFill>
                <a:latin typeface="Arial"/>
                <a:cs typeface="Arial"/>
              </a:rPr>
              <a:t>Mitigation Cost: </a:t>
            </a:r>
            <a:r>
              <a:rPr lang="en-US" sz="1400" dirty="0">
                <a:latin typeface="Arial"/>
                <a:cs typeface="Arial"/>
              </a:rPr>
              <a:t>$12.8 million total (~$128,000 per home)</a:t>
            </a:r>
          </a:p>
          <a:p>
            <a:pPr marL="285750" indent="-285750">
              <a:buClr>
                <a:srgbClr val="B8BE14"/>
              </a:buClr>
              <a:buFont typeface="Arial" panose="020B0604020202020204" pitchFamily="34" charset="0"/>
              <a:buChar char="•"/>
            </a:pPr>
            <a:r>
              <a:rPr lang="en-US" sz="1400" b="1" dirty="0">
                <a:solidFill>
                  <a:srgbClr val="42859E"/>
                </a:solidFill>
                <a:latin typeface="Arial"/>
                <a:cs typeface="Arial"/>
              </a:rPr>
              <a:t>Conclusion: </a:t>
            </a:r>
            <a:r>
              <a:rPr lang="en-US" sz="1400" dirty="0">
                <a:latin typeface="Arial"/>
                <a:cs typeface="Arial"/>
              </a:rPr>
              <a:t>The project’s remote location leads to long trips, requiring substantial mitigation investment to meet VMT standards. Residential development would need to be supported by other land uses to reduce trip lengths</a:t>
            </a:r>
          </a:p>
        </p:txBody>
      </p:sp>
      <p:sp>
        <p:nvSpPr>
          <p:cNvPr id="25" name="Rectangle 24">
            <a:extLst>
              <a:ext uri="{FF2B5EF4-FFF2-40B4-BE49-F238E27FC236}">
                <a16:creationId xmlns:a16="http://schemas.microsoft.com/office/drawing/2014/main" id="{7CF07204-4616-1C31-646C-FBC8577963DE}"/>
              </a:ext>
            </a:extLst>
          </p:cNvPr>
          <p:cNvSpPr/>
          <p:nvPr/>
        </p:nvSpPr>
        <p:spPr>
          <a:xfrm>
            <a:off x="685327" y="2368632"/>
            <a:ext cx="3083293" cy="179878"/>
          </a:xfrm>
          <a:prstGeom prst="rect">
            <a:avLst/>
          </a:prstGeom>
          <a:solidFill>
            <a:srgbClr val="B8BE1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26" name="Rectangle 25">
            <a:extLst>
              <a:ext uri="{FF2B5EF4-FFF2-40B4-BE49-F238E27FC236}">
                <a16:creationId xmlns:a16="http://schemas.microsoft.com/office/drawing/2014/main" id="{DD6E3844-C2BC-6BAC-50B3-0B3A303B669E}"/>
              </a:ext>
            </a:extLst>
          </p:cNvPr>
          <p:cNvSpPr/>
          <p:nvPr/>
        </p:nvSpPr>
        <p:spPr>
          <a:xfrm>
            <a:off x="4498283" y="2375460"/>
            <a:ext cx="3083293" cy="179878"/>
          </a:xfrm>
          <a:prstGeom prst="rect">
            <a:avLst/>
          </a:prstGeom>
          <a:solidFill>
            <a:srgbClr val="B8BE1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27" name="Rectangle 26">
            <a:extLst>
              <a:ext uri="{FF2B5EF4-FFF2-40B4-BE49-F238E27FC236}">
                <a16:creationId xmlns:a16="http://schemas.microsoft.com/office/drawing/2014/main" id="{EDE27CD0-E509-8CAE-11B5-84B9C50779F6}"/>
              </a:ext>
            </a:extLst>
          </p:cNvPr>
          <p:cNvSpPr/>
          <p:nvPr/>
        </p:nvSpPr>
        <p:spPr>
          <a:xfrm>
            <a:off x="8311238" y="2372324"/>
            <a:ext cx="3083293" cy="179878"/>
          </a:xfrm>
          <a:prstGeom prst="rect">
            <a:avLst/>
          </a:prstGeom>
          <a:solidFill>
            <a:srgbClr val="B8BE1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28" name="Oval 27">
            <a:extLst>
              <a:ext uri="{FF2B5EF4-FFF2-40B4-BE49-F238E27FC236}">
                <a16:creationId xmlns:a16="http://schemas.microsoft.com/office/drawing/2014/main" id="{6D3190FD-6A4A-02BD-50A3-9E1C25CFED10}"/>
              </a:ext>
            </a:extLst>
          </p:cNvPr>
          <p:cNvSpPr/>
          <p:nvPr/>
        </p:nvSpPr>
        <p:spPr>
          <a:xfrm>
            <a:off x="9730947" y="2693610"/>
            <a:ext cx="496016" cy="501500"/>
          </a:xfrm>
          <a:prstGeom prst="ellipse">
            <a:avLst/>
          </a:prstGeom>
          <a:solidFill>
            <a:srgbClr val="C0D5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EE8B6A7E-056E-B369-11C5-C3459065FFBC}"/>
              </a:ext>
            </a:extLst>
          </p:cNvPr>
          <p:cNvPicPr>
            <a:picLocks noChangeAspect="1"/>
          </p:cNvPicPr>
          <p:nvPr/>
        </p:nvPicPr>
        <p:blipFill>
          <a:blip r:embed="rId3">
            <a:extLst>
              <a:ext uri="{28A0092B-C50C-407E-A947-70E740481C1C}">
                <a14:useLocalDpi xmlns:a14="http://schemas.microsoft.com/office/drawing/2010/main" val="0"/>
              </a:ext>
            </a:extLst>
          </a:blip>
          <a:srcRect t="1667" b="1667"/>
          <a:stretch/>
        </p:blipFill>
        <p:spPr>
          <a:xfrm>
            <a:off x="1905713" y="2680050"/>
            <a:ext cx="599100" cy="579122"/>
          </a:xfrm>
          <a:prstGeom prst="rect">
            <a:avLst/>
          </a:prstGeom>
        </p:spPr>
      </p:pic>
      <p:pic>
        <p:nvPicPr>
          <p:cNvPr id="30" name="Picture 29">
            <a:extLst>
              <a:ext uri="{FF2B5EF4-FFF2-40B4-BE49-F238E27FC236}">
                <a16:creationId xmlns:a16="http://schemas.microsoft.com/office/drawing/2014/main" id="{889FD5C3-8FCC-A19C-490C-1551BE218442}"/>
              </a:ext>
            </a:extLst>
          </p:cNvPr>
          <p:cNvPicPr>
            <a:picLocks noChangeAspect="1"/>
          </p:cNvPicPr>
          <p:nvPr/>
        </p:nvPicPr>
        <p:blipFill>
          <a:blip r:embed="rId4">
            <a:extLst>
              <a:ext uri="{28A0092B-C50C-407E-A947-70E740481C1C}">
                <a14:useLocalDpi xmlns:a14="http://schemas.microsoft.com/office/drawing/2010/main" val="0"/>
              </a:ext>
            </a:extLst>
          </a:blip>
          <a:srcRect t="1667" b="1667"/>
          <a:stretch/>
        </p:blipFill>
        <p:spPr>
          <a:xfrm>
            <a:off x="9627863" y="2727778"/>
            <a:ext cx="599100" cy="579122"/>
          </a:xfrm>
          <a:prstGeom prst="rect">
            <a:avLst/>
          </a:prstGeom>
        </p:spPr>
      </p:pic>
      <p:sp>
        <p:nvSpPr>
          <p:cNvPr id="14" name="Rectangle 13">
            <a:extLst>
              <a:ext uri="{FF2B5EF4-FFF2-40B4-BE49-F238E27FC236}">
                <a16:creationId xmlns:a16="http://schemas.microsoft.com/office/drawing/2014/main" id="{A54577AA-3819-6CBF-E395-3EE7D7502B0C}"/>
              </a:ext>
            </a:extLst>
          </p:cNvPr>
          <p:cNvSpPr/>
          <p:nvPr/>
        </p:nvSpPr>
        <p:spPr>
          <a:xfrm>
            <a:off x="0" y="382073"/>
            <a:ext cx="12192000" cy="905256"/>
          </a:xfrm>
          <a:prstGeom prst="rect">
            <a:avLst/>
          </a:prstGeom>
          <a:solidFill>
            <a:srgbClr val="B8BE1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6D4BA21-8739-1FF1-5F08-7D9E341AB565}"/>
              </a:ext>
            </a:extLst>
          </p:cNvPr>
          <p:cNvSpPr/>
          <p:nvPr/>
        </p:nvSpPr>
        <p:spPr>
          <a:xfrm>
            <a:off x="0" y="-20676"/>
            <a:ext cx="12192000" cy="402749"/>
          </a:xfrm>
          <a:prstGeom prst="rect">
            <a:avLst/>
          </a:prstGeom>
          <a:solidFill>
            <a:srgbClr val="005F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id="{5E573F93-3C00-C157-4EE4-CEF8F1B1222F}"/>
              </a:ext>
            </a:extLst>
          </p:cNvPr>
          <p:cNvSpPr txBox="1">
            <a:spLocks/>
          </p:cNvSpPr>
          <p:nvPr/>
        </p:nvSpPr>
        <p:spPr>
          <a:xfrm>
            <a:off x="281175" y="503014"/>
            <a:ext cx="11524543" cy="6524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solidFill>
                  <a:schemeClr val="bg1"/>
                </a:solidFill>
              </a:rPr>
              <a:t>Case Study: SLO County Creston | </a:t>
            </a:r>
            <a:r>
              <a:rPr lang="en-US" sz="3600" dirty="0">
                <a:solidFill>
                  <a:schemeClr val="bg1"/>
                </a:solidFill>
              </a:rPr>
              <a:t>Residential Development</a:t>
            </a:r>
          </a:p>
        </p:txBody>
      </p:sp>
      <p:sp>
        <p:nvSpPr>
          <p:cNvPr id="22" name="Title 1">
            <a:extLst>
              <a:ext uri="{FF2B5EF4-FFF2-40B4-BE49-F238E27FC236}">
                <a16:creationId xmlns:a16="http://schemas.microsoft.com/office/drawing/2014/main" id="{1079D67F-4093-D793-2021-B2A666EE7CF9}"/>
              </a:ext>
            </a:extLst>
          </p:cNvPr>
          <p:cNvSpPr txBox="1">
            <a:spLocks/>
          </p:cNvSpPr>
          <p:nvPr/>
        </p:nvSpPr>
        <p:spPr>
          <a:xfrm>
            <a:off x="281175" y="46237"/>
            <a:ext cx="2103404" cy="326231"/>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800" b="1" dirty="0">
                <a:solidFill>
                  <a:schemeClr val="bg1"/>
                </a:solidFill>
              </a:rPr>
              <a:t>Rural</a:t>
            </a:r>
            <a:endParaRPr lang="en-US" sz="1800" dirty="0">
              <a:solidFill>
                <a:schemeClr val="bg1"/>
              </a:solidFill>
            </a:endParaRPr>
          </a:p>
        </p:txBody>
      </p:sp>
      <p:sp>
        <p:nvSpPr>
          <p:cNvPr id="31" name="Content Placeholder 2">
            <a:extLst>
              <a:ext uri="{FF2B5EF4-FFF2-40B4-BE49-F238E27FC236}">
                <a16:creationId xmlns:a16="http://schemas.microsoft.com/office/drawing/2014/main" id="{8FF1FD92-0381-2F5D-F15F-93A6713C64E7}"/>
              </a:ext>
            </a:extLst>
          </p:cNvPr>
          <p:cNvSpPr txBox="1">
            <a:spLocks/>
          </p:cNvSpPr>
          <p:nvPr/>
        </p:nvSpPr>
        <p:spPr>
          <a:xfrm>
            <a:off x="281174" y="1659268"/>
            <a:ext cx="11705613" cy="341586"/>
          </a:xfrm>
          <a:prstGeom prst="rect">
            <a:avLst/>
          </a:prstGeom>
        </p:spPr>
        <p:txBody>
          <a:bodyPr vert="horz" lIns="91440" tIns="45720" rIns="91440" bIns="45720" rtlCol="0" anchor="t">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defRPr/>
            </a:pPr>
            <a:r>
              <a:rPr lang="en-US" sz="1800" dirty="0">
                <a:latin typeface="Aptos" panose="020B0004020202020204" pitchFamily="34" charset="0"/>
                <a:ea typeface="Calibri" panose="020F0502020204030204" pitchFamily="34" charset="0"/>
                <a:cs typeface="Arial" panose="020B0604020202020204" pitchFamily="34" charset="0"/>
              </a:rPr>
              <a:t>A proposed 100-unit single-family residential project near Creston was evaluated for its VMT impact. </a:t>
            </a:r>
          </a:p>
        </p:txBody>
      </p:sp>
      <p:pic>
        <p:nvPicPr>
          <p:cNvPr id="35" name="Picture 34" descr="A yellow and black logo&#10;&#10;AI-generated content may be incorrect.">
            <a:extLst>
              <a:ext uri="{FF2B5EF4-FFF2-40B4-BE49-F238E27FC236}">
                <a16:creationId xmlns:a16="http://schemas.microsoft.com/office/drawing/2014/main" id="{542240E9-6898-893C-D3AB-9A7AB920DB37}"/>
              </a:ext>
            </a:extLst>
          </p:cNvPr>
          <p:cNvPicPr>
            <a:picLocks noChangeAspect="1"/>
          </p:cNvPicPr>
          <p:nvPr/>
        </p:nvPicPr>
        <p:blipFill>
          <a:blip r:embed="rId5">
            <a:extLst>
              <a:ext uri="{28A0092B-C50C-407E-A947-70E740481C1C}">
                <a14:useLocalDpi xmlns:a14="http://schemas.microsoft.com/office/drawing/2010/main" val="0"/>
              </a:ext>
            </a:extLst>
          </a:blip>
          <a:srcRect l="4479" t="24680" r="3939" b="26841"/>
          <a:stretch>
            <a:fillRect/>
          </a:stretch>
        </p:blipFill>
        <p:spPr>
          <a:xfrm>
            <a:off x="171448" y="6525372"/>
            <a:ext cx="1451372" cy="237209"/>
          </a:xfrm>
          <a:prstGeom prst="rect">
            <a:avLst/>
          </a:prstGeom>
        </p:spPr>
      </p:pic>
      <p:pic>
        <p:nvPicPr>
          <p:cNvPr id="36" name="Picture 35" descr="A close-up of a logo&#10;&#10;AI-generated content may be incorrect.">
            <a:extLst>
              <a:ext uri="{FF2B5EF4-FFF2-40B4-BE49-F238E27FC236}">
                <a16:creationId xmlns:a16="http://schemas.microsoft.com/office/drawing/2014/main" id="{8DA82C92-E9DB-2A2A-6F5B-C53613A002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25164" y="6525372"/>
            <a:ext cx="1195388" cy="237209"/>
          </a:xfrm>
          <a:prstGeom prst="rect">
            <a:avLst/>
          </a:prstGeom>
        </p:spPr>
      </p:pic>
    </p:spTree>
    <p:extLst>
      <p:ext uri="{BB962C8B-B14F-4D97-AF65-F5344CB8AC3E}">
        <p14:creationId xmlns:p14="http://schemas.microsoft.com/office/powerpoint/2010/main" val="24123619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91642-35BA-EEC1-85BC-87A3FF58417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83CE3E1-BD4C-A5DC-0999-E786B81A819B}"/>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map of a large land with green and red dots&#10;&#10;Description automatically generated with medium confidence">
            <a:extLst>
              <a:ext uri="{FF2B5EF4-FFF2-40B4-BE49-F238E27FC236}">
                <a16:creationId xmlns:a16="http://schemas.microsoft.com/office/drawing/2014/main" id="{5682A142-2DE6-7EB5-C1D6-C2C49C1B178C}"/>
              </a:ext>
            </a:extLst>
          </p:cNvPr>
          <p:cNvPicPr>
            <a:picLocks noChangeAspect="1"/>
          </p:cNvPicPr>
          <p:nvPr/>
        </p:nvPicPr>
        <p:blipFill>
          <a:blip r:embed="rId2">
            <a:alphaModFix amt="80000"/>
            <a:extLst>
              <a:ext uri="{28A0092B-C50C-407E-A947-70E740481C1C}">
                <a14:useLocalDpi xmlns:a14="http://schemas.microsoft.com/office/drawing/2010/main" val="0"/>
              </a:ext>
            </a:extLst>
          </a:blip>
          <a:stretch>
            <a:fillRect/>
          </a:stretch>
        </p:blipFill>
        <p:spPr>
          <a:xfrm>
            <a:off x="0" y="462"/>
            <a:ext cx="12192000" cy="6857076"/>
          </a:xfrm>
          <a:prstGeom prst="rect">
            <a:avLst/>
          </a:prstGeom>
        </p:spPr>
      </p:pic>
      <p:sp>
        <p:nvSpPr>
          <p:cNvPr id="28" name="Speech Bubble: Rectangle with Corners Rounded 27">
            <a:extLst>
              <a:ext uri="{FF2B5EF4-FFF2-40B4-BE49-F238E27FC236}">
                <a16:creationId xmlns:a16="http://schemas.microsoft.com/office/drawing/2014/main" id="{AE712C7A-16D0-4AC6-CEF3-3027D3793A06}"/>
              </a:ext>
            </a:extLst>
          </p:cNvPr>
          <p:cNvSpPr/>
          <p:nvPr/>
        </p:nvSpPr>
        <p:spPr>
          <a:xfrm>
            <a:off x="3502152" y="1458516"/>
            <a:ext cx="1831681" cy="588044"/>
          </a:xfrm>
          <a:prstGeom prst="wedgeRoundRectCallout">
            <a:avLst>
              <a:gd name="adj1" fmla="val 74753"/>
              <a:gd name="adj2" fmla="val 109730"/>
              <a:gd name="adj3" fmla="val 16667"/>
            </a:avLst>
          </a:prstGeom>
          <a:solidFill>
            <a:schemeClr val="bg1"/>
          </a:solidFill>
          <a:ln>
            <a:solidFill>
              <a:srgbClr val="B8BE1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mj-lt"/>
              </a:rPr>
              <a:t>Mitigation Cost: $12.8m</a:t>
            </a:r>
          </a:p>
        </p:txBody>
      </p:sp>
      <p:sp>
        <p:nvSpPr>
          <p:cNvPr id="30" name="TextBox 29">
            <a:extLst>
              <a:ext uri="{FF2B5EF4-FFF2-40B4-BE49-F238E27FC236}">
                <a16:creationId xmlns:a16="http://schemas.microsoft.com/office/drawing/2014/main" id="{FE010283-2AA8-4FDC-79DA-4FFA4AC49252}"/>
              </a:ext>
            </a:extLst>
          </p:cNvPr>
          <p:cNvSpPr txBox="1"/>
          <p:nvPr/>
        </p:nvSpPr>
        <p:spPr>
          <a:xfrm>
            <a:off x="0" y="5901281"/>
            <a:ext cx="4425043" cy="646331"/>
          </a:xfrm>
          <a:prstGeom prst="rect">
            <a:avLst/>
          </a:prstGeom>
          <a:solidFill>
            <a:srgbClr val="B8BE14"/>
          </a:solidFill>
        </p:spPr>
        <p:txBody>
          <a:bodyPr wrap="square" rtlCol="0">
            <a:spAutoFit/>
          </a:bodyPr>
          <a:lstStyle/>
          <a:p>
            <a:pPr algn="ctr"/>
            <a:r>
              <a:rPr lang="en-US" sz="3600" dirty="0">
                <a:solidFill>
                  <a:schemeClr val="bg1"/>
                </a:solidFill>
                <a:latin typeface="+mj-lt"/>
              </a:rPr>
              <a:t>Case Study #2 Result</a:t>
            </a:r>
          </a:p>
        </p:txBody>
      </p:sp>
      <p:sp>
        <p:nvSpPr>
          <p:cNvPr id="2" name="Star: 5 Points 1">
            <a:extLst>
              <a:ext uri="{FF2B5EF4-FFF2-40B4-BE49-F238E27FC236}">
                <a16:creationId xmlns:a16="http://schemas.microsoft.com/office/drawing/2014/main" id="{FC378F8E-330B-2571-AF0F-941B32D3B208}"/>
              </a:ext>
            </a:extLst>
          </p:cNvPr>
          <p:cNvSpPr>
            <a:spLocks noChangeAspect="1"/>
          </p:cNvSpPr>
          <p:nvPr/>
        </p:nvSpPr>
        <p:spPr>
          <a:xfrm>
            <a:off x="5445363" y="1875133"/>
            <a:ext cx="588044" cy="588044"/>
          </a:xfrm>
          <a:prstGeom prst="star5">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2</a:t>
            </a:r>
          </a:p>
        </p:txBody>
      </p:sp>
    </p:spTree>
    <p:extLst>
      <p:ext uri="{BB962C8B-B14F-4D97-AF65-F5344CB8AC3E}">
        <p14:creationId xmlns:p14="http://schemas.microsoft.com/office/powerpoint/2010/main" val="37989465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03E4F63E-CF9F-D9BB-CC82-3CA7BB1F9641}"/>
              </a:ext>
            </a:extLst>
          </p:cNvPr>
          <p:cNvCxnSpPr>
            <a:cxnSpLocks/>
          </p:cNvCxnSpPr>
          <p:nvPr/>
        </p:nvCxnSpPr>
        <p:spPr>
          <a:xfrm>
            <a:off x="7094783" y="3087253"/>
            <a:ext cx="0" cy="2054773"/>
          </a:xfrm>
          <a:prstGeom prst="line">
            <a:avLst/>
          </a:prstGeom>
          <a:ln w="28575">
            <a:solidFill>
              <a:srgbClr val="4B7B9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8942E49-A18C-7D0D-A6BF-16DCF7F81B2C}"/>
              </a:ext>
            </a:extLst>
          </p:cNvPr>
          <p:cNvCxnSpPr>
            <a:cxnSpLocks/>
          </p:cNvCxnSpPr>
          <p:nvPr/>
        </p:nvCxnSpPr>
        <p:spPr>
          <a:xfrm>
            <a:off x="9690569" y="3863166"/>
            <a:ext cx="0" cy="1278860"/>
          </a:xfrm>
          <a:prstGeom prst="line">
            <a:avLst/>
          </a:prstGeom>
          <a:ln w="28575">
            <a:solidFill>
              <a:srgbClr val="4B7B9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3A3D767-5373-5B1B-C191-6EF45843F1CA}"/>
              </a:ext>
            </a:extLst>
          </p:cNvPr>
          <p:cNvCxnSpPr>
            <a:cxnSpLocks/>
          </p:cNvCxnSpPr>
          <p:nvPr/>
        </p:nvCxnSpPr>
        <p:spPr>
          <a:xfrm>
            <a:off x="5813989" y="3087253"/>
            <a:ext cx="0" cy="2054773"/>
          </a:xfrm>
          <a:prstGeom prst="line">
            <a:avLst/>
          </a:prstGeom>
          <a:ln w="28575">
            <a:solidFill>
              <a:srgbClr val="4B7B9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5161D28-03F5-6303-C7EF-590161FBF81D}"/>
              </a:ext>
            </a:extLst>
          </p:cNvPr>
          <p:cNvCxnSpPr>
            <a:cxnSpLocks/>
          </p:cNvCxnSpPr>
          <p:nvPr/>
        </p:nvCxnSpPr>
        <p:spPr>
          <a:xfrm>
            <a:off x="8297770" y="3087253"/>
            <a:ext cx="0" cy="1351339"/>
          </a:xfrm>
          <a:prstGeom prst="line">
            <a:avLst/>
          </a:prstGeom>
          <a:ln w="28575">
            <a:solidFill>
              <a:srgbClr val="4B7B9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3B037BC-3989-219B-906A-AFCF276A795C}"/>
              </a:ext>
            </a:extLst>
          </p:cNvPr>
          <p:cNvCxnSpPr>
            <a:cxnSpLocks/>
          </p:cNvCxnSpPr>
          <p:nvPr/>
        </p:nvCxnSpPr>
        <p:spPr>
          <a:xfrm>
            <a:off x="10898299" y="3087253"/>
            <a:ext cx="0" cy="2054773"/>
          </a:xfrm>
          <a:prstGeom prst="line">
            <a:avLst/>
          </a:prstGeom>
          <a:ln w="28575">
            <a:solidFill>
              <a:srgbClr val="4B7B91"/>
            </a:solidFill>
          </a:ln>
        </p:spPr>
        <p:style>
          <a:lnRef idx="1">
            <a:schemeClr val="accent1"/>
          </a:lnRef>
          <a:fillRef idx="0">
            <a:schemeClr val="accent1"/>
          </a:fillRef>
          <a:effectRef idx="0">
            <a:schemeClr val="accent1"/>
          </a:effectRef>
          <a:fontRef idx="minor">
            <a:schemeClr val="tx1"/>
          </a:fontRef>
        </p:style>
      </p:cxnSp>
      <p:sp>
        <p:nvSpPr>
          <p:cNvPr id="9" name="Arrow: Notched Right 8">
            <a:extLst>
              <a:ext uri="{FF2B5EF4-FFF2-40B4-BE49-F238E27FC236}">
                <a16:creationId xmlns:a16="http://schemas.microsoft.com/office/drawing/2014/main" id="{14C47688-A341-2D6F-30E4-2D7667048514}"/>
              </a:ext>
            </a:extLst>
          </p:cNvPr>
          <p:cNvSpPr/>
          <p:nvPr/>
        </p:nvSpPr>
        <p:spPr>
          <a:xfrm>
            <a:off x="189467" y="3863166"/>
            <a:ext cx="11796738" cy="575426"/>
          </a:xfrm>
          <a:prstGeom prst="notchedRightArrow">
            <a:avLst/>
          </a:prstGeom>
          <a:solidFill>
            <a:srgbClr val="B8BE14"/>
          </a:solidFill>
        </p:spPr>
        <p:style>
          <a:lnRef idx="0">
            <a:schemeClr val="dk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10" name="Group 9">
            <a:extLst>
              <a:ext uri="{FF2B5EF4-FFF2-40B4-BE49-F238E27FC236}">
                <a16:creationId xmlns:a16="http://schemas.microsoft.com/office/drawing/2014/main" id="{DD45A131-0101-833E-2757-F6453D565DEF}"/>
              </a:ext>
            </a:extLst>
          </p:cNvPr>
          <p:cNvGrpSpPr/>
          <p:nvPr/>
        </p:nvGrpSpPr>
        <p:grpSpPr>
          <a:xfrm>
            <a:off x="669396" y="3087253"/>
            <a:ext cx="820947" cy="1462607"/>
            <a:chOff x="677560" y="2238167"/>
            <a:chExt cx="820947" cy="1462607"/>
          </a:xfrm>
          <a:solidFill>
            <a:srgbClr val="42859E"/>
          </a:solidFill>
        </p:grpSpPr>
        <p:cxnSp>
          <p:nvCxnSpPr>
            <p:cNvPr id="11" name="Straight Connector 10">
              <a:extLst>
                <a:ext uri="{FF2B5EF4-FFF2-40B4-BE49-F238E27FC236}">
                  <a16:creationId xmlns:a16="http://schemas.microsoft.com/office/drawing/2014/main" id="{0305DC1D-EE84-F739-4084-27495A1F7DF3}"/>
                </a:ext>
              </a:extLst>
            </p:cNvPr>
            <p:cNvCxnSpPr>
              <a:cxnSpLocks/>
            </p:cNvCxnSpPr>
            <p:nvPr/>
          </p:nvCxnSpPr>
          <p:spPr>
            <a:xfrm>
              <a:off x="1081762" y="2238167"/>
              <a:ext cx="0" cy="874137"/>
            </a:xfrm>
            <a:prstGeom prst="line">
              <a:avLst/>
            </a:prstGeom>
            <a:grpFill/>
            <a:ln w="28575">
              <a:solidFill>
                <a:srgbClr val="4B7B9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EDBEC58C-C714-8F60-B20B-A44631B78151}"/>
                </a:ext>
              </a:extLst>
            </p:cNvPr>
            <p:cNvGrpSpPr/>
            <p:nvPr/>
          </p:nvGrpSpPr>
          <p:grpSpPr>
            <a:xfrm>
              <a:off x="677560" y="2883333"/>
              <a:ext cx="820947" cy="817441"/>
              <a:chOff x="483273" y="2902953"/>
              <a:chExt cx="820947" cy="817441"/>
            </a:xfrm>
            <a:grpFill/>
          </p:grpSpPr>
          <p:sp>
            <p:nvSpPr>
              <p:cNvPr id="13" name="Oval 12">
                <a:extLst>
                  <a:ext uri="{FF2B5EF4-FFF2-40B4-BE49-F238E27FC236}">
                    <a16:creationId xmlns:a16="http://schemas.microsoft.com/office/drawing/2014/main" id="{D0630521-2499-994C-5AE5-D3D4C92DB0F1}"/>
                  </a:ext>
                </a:extLst>
              </p:cNvPr>
              <p:cNvSpPr/>
              <p:nvPr/>
            </p:nvSpPr>
            <p:spPr>
              <a:xfrm>
                <a:off x="483273" y="2902953"/>
                <a:ext cx="820947" cy="817441"/>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8DE0D79-8D19-DED8-4617-CF4F619F1CB7}"/>
                  </a:ext>
                </a:extLst>
              </p:cNvPr>
              <p:cNvSpPr txBox="1"/>
              <p:nvPr/>
            </p:nvSpPr>
            <p:spPr>
              <a:xfrm>
                <a:off x="583248" y="3140835"/>
                <a:ext cx="620996" cy="338554"/>
              </a:xfrm>
              <a:prstGeom prst="rect">
                <a:avLst/>
              </a:prstGeom>
              <a:grp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chemeClr val="bg1"/>
                    </a:solidFill>
                  </a:rPr>
                  <a:t>2013</a:t>
                </a:r>
              </a:p>
            </p:txBody>
          </p:sp>
        </p:grpSp>
      </p:grpSp>
      <p:sp>
        <p:nvSpPr>
          <p:cNvPr id="15" name="TextBox 19">
            <a:extLst>
              <a:ext uri="{FF2B5EF4-FFF2-40B4-BE49-F238E27FC236}">
                <a16:creationId xmlns:a16="http://schemas.microsoft.com/office/drawing/2014/main" id="{17A02596-9BD3-20DF-F140-3AE9E25D82FB}"/>
              </a:ext>
            </a:extLst>
          </p:cNvPr>
          <p:cNvSpPr txBox="1"/>
          <p:nvPr/>
        </p:nvSpPr>
        <p:spPr>
          <a:xfrm>
            <a:off x="450477" y="1970130"/>
            <a:ext cx="1246242" cy="769441"/>
          </a:xfrm>
          <a:prstGeom prst="rect">
            <a:avLst/>
          </a:prstGeom>
          <a:noFill/>
        </p:spPr>
        <p:txBody>
          <a:bodyPr vert="horz"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b="1">
                <a:solidFill>
                  <a:srgbClr val="C0C658"/>
                </a:solidFill>
                <a:cs typeface="Arial"/>
              </a:rPr>
              <a:t>September 2013</a:t>
            </a:r>
          </a:p>
          <a:p>
            <a:pPr algn="ctr"/>
            <a:r>
              <a:rPr lang="en-US" sz="1100">
                <a:cs typeface="Arial"/>
              </a:rPr>
              <a:t>Darrel Steinberg leads SB 743 to passage</a:t>
            </a:r>
          </a:p>
        </p:txBody>
      </p:sp>
      <p:grpSp>
        <p:nvGrpSpPr>
          <p:cNvPr id="16" name="Group 15">
            <a:extLst>
              <a:ext uri="{FF2B5EF4-FFF2-40B4-BE49-F238E27FC236}">
                <a16:creationId xmlns:a16="http://schemas.microsoft.com/office/drawing/2014/main" id="{3A26E4B3-46ED-7E13-4C39-5034C2551E9B}"/>
              </a:ext>
            </a:extLst>
          </p:cNvPr>
          <p:cNvGrpSpPr/>
          <p:nvPr/>
        </p:nvGrpSpPr>
        <p:grpSpPr>
          <a:xfrm>
            <a:off x="1852926" y="3087253"/>
            <a:ext cx="820947" cy="2089951"/>
            <a:chOff x="1861090" y="2238167"/>
            <a:chExt cx="820947" cy="2089951"/>
          </a:xfrm>
          <a:solidFill>
            <a:srgbClr val="42859E"/>
          </a:solidFill>
        </p:grpSpPr>
        <p:cxnSp>
          <p:nvCxnSpPr>
            <p:cNvPr id="17" name="Straight Connector 16">
              <a:extLst>
                <a:ext uri="{FF2B5EF4-FFF2-40B4-BE49-F238E27FC236}">
                  <a16:creationId xmlns:a16="http://schemas.microsoft.com/office/drawing/2014/main" id="{6A70B7CF-607E-CC02-1A42-F6A025EAF27F}"/>
                </a:ext>
              </a:extLst>
            </p:cNvPr>
            <p:cNvCxnSpPr>
              <a:cxnSpLocks/>
            </p:cNvCxnSpPr>
            <p:nvPr/>
          </p:nvCxnSpPr>
          <p:spPr>
            <a:xfrm>
              <a:off x="2258249" y="2238167"/>
              <a:ext cx="0" cy="2089951"/>
            </a:xfrm>
            <a:prstGeom prst="line">
              <a:avLst/>
            </a:prstGeom>
            <a:grpFill/>
            <a:ln w="28575">
              <a:solidFill>
                <a:srgbClr val="4B7B91"/>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798072F6-CF60-C462-1BCE-0283DB9A9010}"/>
                </a:ext>
              </a:extLst>
            </p:cNvPr>
            <p:cNvGrpSpPr/>
            <p:nvPr/>
          </p:nvGrpSpPr>
          <p:grpSpPr>
            <a:xfrm>
              <a:off x="1861090" y="2883333"/>
              <a:ext cx="820947" cy="817441"/>
              <a:chOff x="1694891" y="2902953"/>
              <a:chExt cx="820947" cy="817441"/>
            </a:xfrm>
            <a:grpFill/>
          </p:grpSpPr>
          <p:sp>
            <p:nvSpPr>
              <p:cNvPr id="19" name="Oval 18">
                <a:extLst>
                  <a:ext uri="{FF2B5EF4-FFF2-40B4-BE49-F238E27FC236}">
                    <a16:creationId xmlns:a16="http://schemas.microsoft.com/office/drawing/2014/main" id="{4DAB4EF1-1916-EAE1-3E5A-8D3F8D15BED4}"/>
                  </a:ext>
                </a:extLst>
              </p:cNvPr>
              <p:cNvSpPr/>
              <p:nvPr/>
            </p:nvSpPr>
            <p:spPr>
              <a:xfrm>
                <a:off x="1694891" y="2902953"/>
                <a:ext cx="820947" cy="817441"/>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14D4762D-09D7-B95D-384B-E5404D6BE77B}"/>
                  </a:ext>
                </a:extLst>
              </p:cNvPr>
              <p:cNvSpPr txBox="1"/>
              <p:nvPr/>
            </p:nvSpPr>
            <p:spPr>
              <a:xfrm>
                <a:off x="1794866" y="3140835"/>
                <a:ext cx="620996" cy="338554"/>
              </a:xfrm>
              <a:prstGeom prst="rect">
                <a:avLst/>
              </a:prstGeom>
              <a:grp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chemeClr val="bg1"/>
                    </a:solidFill>
                  </a:rPr>
                  <a:t>2014</a:t>
                </a:r>
              </a:p>
            </p:txBody>
          </p:sp>
        </p:grpSp>
      </p:grpSp>
      <p:sp>
        <p:nvSpPr>
          <p:cNvPr id="21" name="TextBox 19">
            <a:extLst>
              <a:ext uri="{FF2B5EF4-FFF2-40B4-BE49-F238E27FC236}">
                <a16:creationId xmlns:a16="http://schemas.microsoft.com/office/drawing/2014/main" id="{F05379E2-E6CE-E822-F0FE-6FC8338627A1}"/>
              </a:ext>
            </a:extLst>
          </p:cNvPr>
          <p:cNvSpPr txBox="1"/>
          <p:nvPr/>
        </p:nvSpPr>
        <p:spPr>
          <a:xfrm>
            <a:off x="1626964" y="1970130"/>
            <a:ext cx="1246242" cy="938719"/>
          </a:xfrm>
          <a:prstGeom prst="rect">
            <a:avLst/>
          </a:prstGeom>
          <a:noFill/>
        </p:spPr>
        <p:txBody>
          <a:bodyPr vert="horz"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b="1">
                <a:solidFill>
                  <a:srgbClr val="C0C658"/>
                </a:solidFill>
                <a:cs typeface="Arial"/>
              </a:rPr>
              <a:t>August 2014</a:t>
            </a:r>
          </a:p>
          <a:p>
            <a:pPr algn="ctr"/>
            <a:r>
              <a:rPr lang="en-US" sz="1100">
                <a:cs typeface="Arial"/>
              </a:rPr>
              <a:t>OPR releases preliminary discussion draft of guidelines</a:t>
            </a:r>
          </a:p>
        </p:txBody>
      </p:sp>
      <p:sp>
        <p:nvSpPr>
          <p:cNvPr id="22" name="TextBox 19">
            <a:extLst>
              <a:ext uri="{FF2B5EF4-FFF2-40B4-BE49-F238E27FC236}">
                <a16:creationId xmlns:a16="http://schemas.microsoft.com/office/drawing/2014/main" id="{64410882-E9DF-6D6F-36A1-B7D52D7102F6}"/>
              </a:ext>
            </a:extLst>
          </p:cNvPr>
          <p:cNvSpPr txBox="1"/>
          <p:nvPr/>
        </p:nvSpPr>
        <p:spPr>
          <a:xfrm>
            <a:off x="1626964" y="5301072"/>
            <a:ext cx="1246242" cy="769441"/>
          </a:xfrm>
          <a:prstGeom prst="rect">
            <a:avLst/>
          </a:prstGeom>
          <a:noFill/>
        </p:spPr>
        <p:txBody>
          <a:bodyPr vert="horz"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b="1">
                <a:solidFill>
                  <a:srgbClr val="C0C658"/>
                </a:solidFill>
                <a:cs typeface="Arial"/>
              </a:rPr>
              <a:t>December 2014</a:t>
            </a:r>
          </a:p>
          <a:p>
            <a:pPr algn="ctr"/>
            <a:r>
              <a:rPr lang="en-US" sz="1100">
                <a:cs typeface="Arial"/>
              </a:rPr>
              <a:t>Pasadena adopts VMT for CEQA analysis</a:t>
            </a:r>
          </a:p>
        </p:txBody>
      </p:sp>
      <p:grpSp>
        <p:nvGrpSpPr>
          <p:cNvPr id="23" name="Group 22">
            <a:extLst>
              <a:ext uri="{FF2B5EF4-FFF2-40B4-BE49-F238E27FC236}">
                <a16:creationId xmlns:a16="http://schemas.microsoft.com/office/drawing/2014/main" id="{D0617AB8-DB73-4373-BD40-99219A0E512E}"/>
              </a:ext>
            </a:extLst>
          </p:cNvPr>
          <p:cNvGrpSpPr/>
          <p:nvPr/>
        </p:nvGrpSpPr>
        <p:grpSpPr>
          <a:xfrm>
            <a:off x="3036456" y="3087253"/>
            <a:ext cx="820947" cy="2089951"/>
            <a:chOff x="3044620" y="2238167"/>
            <a:chExt cx="820947" cy="2089951"/>
          </a:xfrm>
          <a:solidFill>
            <a:srgbClr val="42859E"/>
          </a:solidFill>
        </p:grpSpPr>
        <p:cxnSp>
          <p:nvCxnSpPr>
            <p:cNvPr id="24" name="Straight Connector 23">
              <a:extLst>
                <a:ext uri="{FF2B5EF4-FFF2-40B4-BE49-F238E27FC236}">
                  <a16:creationId xmlns:a16="http://schemas.microsoft.com/office/drawing/2014/main" id="{1162DE09-A152-E1A7-64C4-F4386887D6E2}"/>
                </a:ext>
              </a:extLst>
            </p:cNvPr>
            <p:cNvCxnSpPr>
              <a:cxnSpLocks/>
            </p:cNvCxnSpPr>
            <p:nvPr/>
          </p:nvCxnSpPr>
          <p:spPr>
            <a:xfrm>
              <a:off x="3454192" y="2238167"/>
              <a:ext cx="0" cy="2089951"/>
            </a:xfrm>
            <a:prstGeom prst="line">
              <a:avLst/>
            </a:prstGeom>
            <a:grpFill/>
            <a:ln w="28575">
              <a:solidFill>
                <a:srgbClr val="4B7B91"/>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7CAEA068-488E-2628-E0A1-30866C931B1E}"/>
                </a:ext>
              </a:extLst>
            </p:cNvPr>
            <p:cNvGrpSpPr/>
            <p:nvPr/>
          </p:nvGrpSpPr>
          <p:grpSpPr>
            <a:xfrm>
              <a:off x="3044620" y="2883333"/>
              <a:ext cx="820947" cy="817441"/>
              <a:chOff x="2806972" y="2893071"/>
              <a:chExt cx="820947" cy="817441"/>
            </a:xfrm>
            <a:grpFill/>
          </p:grpSpPr>
          <p:sp>
            <p:nvSpPr>
              <p:cNvPr id="26" name="Oval 25">
                <a:extLst>
                  <a:ext uri="{FF2B5EF4-FFF2-40B4-BE49-F238E27FC236}">
                    <a16:creationId xmlns:a16="http://schemas.microsoft.com/office/drawing/2014/main" id="{1B3DEC66-67D9-706F-898E-1C8FFAFDF6E6}"/>
                  </a:ext>
                </a:extLst>
              </p:cNvPr>
              <p:cNvSpPr/>
              <p:nvPr/>
            </p:nvSpPr>
            <p:spPr>
              <a:xfrm>
                <a:off x="2806972" y="2893071"/>
                <a:ext cx="820947" cy="817441"/>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512DCC01-DF09-C621-1968-F1C9FB367BE4}"/>
                  </a:ext>
                </a:extLst>
              </p:cNvPr>
              <p:cNvSpPr txBox="1"/>
              <p:nvPr/>
            </p:nvSpPr>
            <p:spPr>
              <a:xfrm>
                <a:off x="2906947" y="3130953"/>
                <a:ext cx="620996" cy="338554"/>
              </a:xfrm>
              <a:prstGeom prst="rect">
                <a:avLst/>
              </a:prstGeom>
              <a:grp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chemeClr val="bg1"/>
                    </a:solidFill>
                  </a:rPr>
                  <a:t>2016</a:t>
                </a:r>
              </a:p>
            </p:txBody>
          </p:sp>
        </p:grpSp>
      </p:grpSp>
      <p:sp>
        <p:nvSpPr>
          <p:cNvPr id="28" name="TextBox 19">
            <a:extLst>
              <a:ext uri="{FF2B5EF4-FFF2-40B4-BE49-F238E27FC236}">
                <a16:creationId xmlns:a16="http://schemas.microsoft.com/office/drawing/2014/main" id="{84B318BA-35E2-4D1F-9BC5-4447C16D6616}"/>
              </a:ext>
            </a:extLst>
          </p:cNvPr>
          <p:cNvSpPr txBox="1"/>
          <p:nvPr/>
        </p:nvSpPr>
        <p:spPr>
          <a:xfrm>
            <a:off x="2803451" y="1970130"/>
            <a:ext cx="1246242" cy="769441"/>
          </a:xfrm>
          <a:prstGeom prst="rect">
            <a:avLst/>
          </a:prstGeom>
          <a:noFill/>
        </p:spPr>
        <p:txBody>
          <a:bodyPr vert="horz"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b="1">
                <a:solidFill>
                  <a:srgbClr val="C0C658"/>
                </a:solidFill>
                <a:cs typeface="Arial"/>
              </a:rPr>
              <a:t>January 2016</a:t>
            </a:r>
          </a:p>
          <a:p>
            <a:pPr algn="ctr"/>
            <a:r>
              <a:rPr lang="en-US" sz="1100">
                <a:cs typeface="Arial"/>
              </a:rPr>
              <a:t>OPR publishes revised guidelines</a:t>
            </a:r>
          </a:p>
        </p:txBody>
      </p:sp>
      <p:sp>
        <p:nvSpPr>
          <p:cNvPr id="29" name="TextBox 19">
            <a:extLst>
              <a:ext uri="{FF2B5EF4-FFF2-40B4-BE49-F238E27FC236}">
                <a16:creationId xmlns:a16="http://schemas.microsoft.com/office/drawing/2014/main" id="{0209A310-065A-3215-FE5D-8A3949FE72F0}"/>
              </a:ext>
            </a:extLst>
          </p:cNvPr>
          <p:cNvSpPr txBox="1"/>
          <p:nvPr/>
        </p:nvSpPr>
        <p:spPr>
          <a:xfrm>
            <a:off x="2822907" y="5301072"/>
            <a:ext cx="1246242" cy="769441"/>
          </a:xfrm>
          <a:prstGeom prst="rect">
            <a:avLst/>
          </a:prstGeom>
          <a:noFill/>
        </p:spPr>
        <p:txBody>
          <a:bodyPr vert="horz"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b="1">
                <a:solidFill>
                  <a:srgbClr val="C0C658"/>
                </a:solidFill>
                <a:cs typeface="Arial"/>
              </a:rPr>
              <a:t>March 2016</a:t>
            </a:r>
          </a:p>
          <a:p>
            <a:pPr algn="ctr"/>
            <a:r>
              <a:rPr lang="en-US" sz="1100">
                <a:cs typeface="Arial"/>
              </a:rPr>
              <a:t>San Francisco adopts guidelines</a:t>
            </a:r>
          </a:p>
        </p:txBody>
      </p:sp>
      <p:grpSp>
        <p:nvGrpSpPr>
          <p:cNvPr id="30" name="Group 29">
            <a:extLst>
              <a:ext uri="{FF2B5EF4-FFF2-40B4-BE49-F238E27FC236}">
                <a16:creationId xmlns:a16="http://schemas.microsoft.com/office/drawing/2014/main" id="{6C611770-0C9A-AE19-052A-C6977A3933C2}"/>
              </a:ext>
            </a:extLst>
          </p:cNvPr>
          <p:cNvGrpSpPr/>
          <p:nvPr/>
        </p:nvGrpSpPr>
        <p:grpSpPr>
          <a:xfrm>
            <a:off x="4219986" y="3078126"/>
            <a:ext cx="820947" cy="1471734"/>
            <a:chOff x="4228150" y="2229040"/>
            <a:chExt cx="820947" cy="1471734"/>
          </a:xfrm>
          <a:solidFill>
            <a:srgbClr val="42859E"/>
          </a:solidFill>
        </p:grpSpPr>
        <p:cxnSp>
          <p:nvCxnSpPr>
            <p:cNvPr id="31" name="Straight Connector 30">
              <a:extLst>
                <a:ext uri="{FF2B5EF4-FFF2-40B4-BE49-F238E27FC236}">
                  <a16:creationId xmlns:a16="http://schemas.microsoft.com/office/drawing/2014/main" id="{CD4236B5-E0F6-679D-B333-3F956806A837}"/>
                </a:ext>
              </a:extLst>
            </p:cNvPr>
            <p:cNvCxnSpPr>
              <a:cxnSpLocks/>
            </p:cNvCxnSpPr>
            <p:nvPr/>
          </p:nvCxnSpPr>
          <p:spPr>
            <a:xfrm>
              <a:off x="4617326" y="2229040"/>
              <a:ext cx="12245" cy="874137"/>
            </a:xfrm>
            <a:prstGeom prst="line">
              <a:avLst/>
            </a:prstGeom>
            <a:grpFill/>
            <a:ln w="28575">
              <a:solidFill>
                <a:srgbClr val="4B7B91"/>
              </a:solidFill>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55EFAAF7-EA9B-FEE5-8324-18D984028D85}"/>
                </a:ext>
              </a:extLst>
            </p:cNvPr>
            <p:cNvGrpSpPr/>
            <p:nvPr/>
          </p:nvGrpSpPr>
          <p:grpSpPr>
            <a:xfrm>
              <a:off x="4228150" y="2883333"/>
              <a:ext cx="820947" cy="817441"/>
              <a:chOff x="3919931" y="2893071"/>
              <a:chExt cx="820947" cy="817441"/>
            </a:xfrm>
            <a:grpFill/>
          </p:grpSpPr>
          <p:sp>
            <p:nvSpPr>
              <p:cNvPr id="33" name="Oval 32">
                <a:extLst>
                  <a:ext uri="{FF2B5EF4-FFF2-40B4-BE49-F238E27FC236}">
                    <a16:creationId xmlns:a16="http://schemas.microsoft.com/office/drawing/2014/main" id="{F08B86B1-6BB7-32B2-B208-38C704D57FD8}"/>
                  </a:ext>
                </a:extLst>
              </p:cNvPr>
              <p:cNvSpPr/>
              <p:nvPr/>
            </p:nvSpPr>
            <p:spPr>
              <a:xfrm>
                <a:off x="3919931" y="2893071"/>
                <a:ext cx="820947" cy="817441"/>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CB64CE75-8BBC-D326-FB14-E5B894065CDA}"/>
                  </a:ext>
                </a:extLst>
              </p:cNvPr>
              <p:cNvSpPr txBox="1"/>
              <p:nvPr/>
            </p:nvSpPr>
            <p:spPr>
              <a:xfrm>
                <a:off x="4019906" y="3130953"/>
                <a:ext cx="620996" cy="338554"/>
              </a:xfrm>
              <a:prstGeom prst="rect">
                <a:avLst/>
              </a:prstGeom>
              <a:grp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chemeClr val="bg1"/>
                    </a:solidFill>
                  </a:rPr>
                  <a:t>2018</a:t>
                </a:r>
              </a:p>
            </p:txBody>
          </p:sp>
        </p:grpSp>
      </p:grpSp>
      <p:sp>
        <p:nvSpPr>
          <p:cNvPr id="35" name="TextBox 19">
            <a:extLst>
              <a:ext uri="{FF2B5EF4-FFF2-40B4-BE49-F238E27FC236}">
                <a16:creationId xmlns:a16="http://schemas.microsoft.com/office/drawing/2014/main" id="{C376B734-E817-E945-FCA8-50222705003C}"/>
              </a:ext>
            </a:extLst>
          </p:cNvPr>
          <p:cNvSpPr txBox="1"/>
          <p:nvPr/>
        </p:nvSpPr>
        <p:spPr>
          <a:xfrm>
            <a:off x="3998286" y="1970130"/>
            <a:ext cx="1246242" cy="769441"/>
          </a:xfrm>
          <a:prstGeom prst="rect">
            <a:avLst/>
          </a:prstGeom>
          <a:noFill/>
        </p:spPr>
        <p:txBody>
          <a:bodyPr vert="horz"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b="1">
                <a:solidFill>
                  <a:srgbClr val="C0C658"/>
                </a:solidFill>
                <a:cs typeface="Arial"/>
              </a:rPr>
              <a:t>October 2018</a:t>
            </a:r>
          </a:p>
          <a:p>
            <a:pPr algn="ctr"/>
            <a:r>
              <a:rPr lang="en-US" sz="1100">
                <a:cs typeface="Arial"/>
              </a:rPr>
              <a:t>OPR publishes “Final” guidelines</a:t>
            </a:r>
          </a:p>
        </p:txBody>
      </p:sp>
      <p:grpSp>
        <p:nvGrpSpPr>
          <p:cNvPr id="36" name="Group 35">
            <a:extLst>
              <a:ext uri="{FF2B5EF4-FFF2-40B4-BE49-F238E27FC236}">
                <a16:creationId xmlns:a16="http://schemas.microsoft.com/office/drawing/2014/main" id="{418FCF9F-2754-831E-257B-828F1CD59BC6}"/>
              </a:ext>
            </a:extLst>
          </p:cNvPr>
          <p:cNvGrpSpPr/>
          <p:nvPr/>
        </p:nvGrpSpPr>
        <p:grpSpPr>
          <a:xfrm>
            <a:off x="5403516" y="3739298"/>
            <a:ext cx="820947" cy="803682"/>
            <a:chOff x="5032868" y="2874422"/>
            <a:chExt cx="820947" cy="817441"/>
          </a:xfrm>
          <a:solidFill>
            <a:srgbClr val="42859E"/>
          </a:solidFill>
        </p:grpSpPr>
        <p:sp>
          <p:nvSpPr>
            <p:cNvPr id="37" name="Oval 36">
              <a:extLst>
                <a:ext uri="{FF2B5EF4-FFF2-40B4-BE49-F238E27FC236}">
                  <a16:creationId xmlns:a16="http://schemas.microsoft.com/office/drawing/2014/main" id="{24BF11AD-07E7-FA79-9745-1EDEC111FEAD}"/>
                </a:ext>
              </a:extLst>
            </p:cNvPr>
            <p:cNvSpPr/>
            <p:nvPr/>
          </p:nvSpPr>
          <p:spPr>
            <a:xfrm>
              <a:off x="5032868" y="2874422"/>
              <a:ext cx="820947" cy="817441"/>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FE26A566-D2A3-A684-6E26-8B5AD49B7AAC}"/>
                </a:ext>
              </a:extLst>
            </p:cNvPr>
            <p:cNvSpPr txBox="1"/>
            <p:nvPr/>
          </p:nvSpPr>
          <p:spPr>
            <a:xfrm>
              <a:off x="5132843" y="3112304"/>
              <a:ext cx="620996" cy="338554"/>
            </a:xfrm>
            <a:prstGeom prst="rect">
              <a:avLst/>
            </a:prstGeom>
            <a:grp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chemeClr val="bg1"/>
                  </a:solidFill>
                </a:rPr>
                <a:t>2019</a:t>
              </a:r>
            </a:p>
          </p:txBody>
        </p:sp>
      </p:grpSp>
      <p:sp>
        <p:nvSpPr>
          <p:cNvPr id="39" name="TextBox 19">
            <a:extLst>
              <a:ext uri="{FF2B5EF4-FFF2-40B4-BE49-F238E27FC236}">
                <a16:creationId xmlns:a16="http://schemas.microsoft.com/office/drawing/2014/main" id="{0E0E660D-15CA-75EF-3E9E-8022CC230AE2}"/>
              </a:ext>
            </a:extLst>
          </p:cNvPr>
          <p:cNvSpPr txBox="1"/>
          <p:nvPr/>
        </p:nvSpPr>
        <p:spPr>
          <a:xfrm>
            <a:off x="5190868" y="5301072"/>
            <a:ext cx="1246242" cy="1107996"/>
          </a:xfrm>
          <a:prstGeom prst="rect">
            <a:avLst/>
          </a:prstGeom>
          <a:noFill/>
        </p:spPr>
        <p:txBody>
          <a:bodyPr vert="horz"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b="1">
                <a:solidFill>
                  <a:srgbClr val="C0C658"/>
                </a:solidFill>
                <a:cs typeface="Arial"/>
              </a:rPr>
              <a:t>November 2019</a:t>
            </a:r>
          </a:p>
          <a:p>
            <a:pPr algn="ctr"/>
            <a:r>
              <a:rPr lang="en-US" sz="1100">
                <a:cs typeface="Arial"/>
              </a:rPr>
              <a:t>Citizens for Positive Growth &amp; Preservation v. City of Sacramento</a:t>
            </a:r>
          </a:p>
        </p:txBody>
      </p:sp>
      <p:sp>
        <p:nvSpPr>
          <p:cNvPr id="40" name="TextBox 19">
            <a:extLst>
              <a:ext uri="{FF2B5EF4-FFF2-40B4-BE49-F238E27FC236}">
                <a16:creationId xmlns:a16="http://schemas.microsoft.com/office/drawing/2014/main" id="{A4C35358-EB5A-7798-2474-675059C044ED}"/>
              </a:ext>
            </a:extLst>
          </p:cNvPr>
          <p:cNvSpPr txBox="1"/>
          <p:nvPr/>
        </p:nvSpPr>
        <p:spPr>
          <a:xfrm>
            <a:off x="5190868" y="1970130"/>
            <a:ext cx="1246242" cy="938719"/>
          </a:xfrm>
          <a:prstGeom prst="rect">
            <a:avLst/>
          </a:prstGeom>
          <a:noFill/>
        </p:spPr>
        <p:txBody>
          <a:bodyPr vert="horz"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b="1">
                <a:solidFill>
                  <a:srgbClr val="C0C658"/>
                </a:solidFill>
                <a:cs typeface="Arial"/>
              </a:rPr>
              <a:t>November 2019</a:t>
            </a:r>
          </a:p>
          <a:p>
            <a:pPr algn="ctr"/>
            <a:r>
              <a:rPr lang="en-US" sz="1100">
                <a:cs typeface="Arial"/>
              </a:rPr>
              <a:t>KH begins preparing guidelines/ </a:t>
            </a:r>
          </a:p>
          <a:p>
            <a:pPr algn="ctr"/>
            <a:r>
              <a:rPr lang="en-US" sz="1100">
                <a:cs typeface="Arial"/>
              </a:rPr>
              <a:t>VMT Tool</a:t>
            </a:r>
          </a:p>
        </p:txBody>
      </p:sp>
      <p:sp>
        <p:nvSpPr>
          <p:cNvPr id="41" name="Rectangle: Rounded Corners 40">
            <a:extLst>
              <a:ext uri="{FF2B5EF4-FFF2-40B4-BE49-F238E27FC236}">
                <a16:creationId xmlns:a16="http://schemas.microsoft.com/office/drawing/2014/main" id="{D5BFB4F4-096F-E2E3-1322-CDF3929DCE11}"/>
              </a:ext>
            </a:extLst>
          </p:cNvPr>
          <p:cNvSpPr/>
          <p:nvPr/>
        </p:nvSpPr>
        <p:spPr>
          <a:xfrm>
            <a:off x="6587046" y="3732419"/>
            <a:ext cx="2241161" cy="810561"/>
          </a:xfrm>
          <a:prstGeom prst="roundRect">
            <a:avLst/>
          </a:prstGeom>
          <a:solidFill>
            <a:srgbClr val="4285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id="{BD2A13BB-1BA1-E38E-3AD2-921D4FB66805}"/>
              </a:ext>
            </a:extLst>
          </p:cNvPr>
          <p:cNvSpPr/>
          <p:nvPr/>
        </p:nvSpPr>
        <p:spPr>
          <a:xfrm>
            <a:off x="9190789" y="3732419"/>
            <a:ext cx="2241161" cy="810561"/>
          </a:xfrm>
          <a:prstGeom prst="roundRect">
            <a:avLst/>
          </a:prstGeom>
          <a:solidFill>
            <a:srgbClr val="4285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ED596AFE-DB14-2B96-A46D-0C24D7BDF510}"/>
              </a:ext>
            </a:extLst>
          </p:cNvPr>
          <p:cNvSpPr txBox="1"/>
          <p:nvPr/>
        </p:nvSpPr>
        <p:spPr>
          <a:xfrm>
            <a:off x="7397128" y="3962951"/>
            <a:ext cx="62099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chemeClr val="bg1"/>
                </a:solidFill>
              </a:rPr>
              <a:t>2020</a:t>
            </a:r>
          </a:p>
        </p:txBody>
      </p:sp>
      <p:sp>
        <p:nvSpPr>
          <p:cNvPr id="44" name="TextBox 43">
            <a:extLst>
              <a:ext uri="{FF2B5EF4-FFF2-40B4-BE49-F238E27FC236}">
                <a16:creationId xmlns:a16="http://schemas.microsoft.com/office/drawing/2014/main" id="{36228E78-97F4-9D6C-21A8-B30B5273F4F7}"/>
              </a:ext>
            </a:extLst>
          </p:cNvPr>
          <p:cNvSpPr txBox="1"/>
          <p:nvPr/>
        </p:nvSpPr>
        <p:spPr>
          <a:xfrm>
            <a:off x="10000871" y="3981602"/>
            <a:ext cx="62099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chemeClr val="bg1"/>
                </a:solidFill>
              </a:rPr>
              <a:t>2021</a:t>
            </a:r>
          </a:p>
        </p:txBody>
      </p:sp>
      <p:sp>
        <p:nvSpPr>
          <p:cNvPr id="45" name="TextBox 19">
            <a:extLst>
              <a:ext uri="{FF2B5EF4-FFF2-40B4-BE49-F238E27FC236}">
                <a16:creationId xmlns:a16="http://schemas.microsoft.com/office/drawing/2014/main" id="{06A42912-3A04-18B6-0047-232BA937D828}"/>
              </a:ext>
            </a:extLst>
          </p:cNvPr>
          <p:cNvSpPr txBox="1"/>
          <p:nvPr/>
        </p:nvSpPr>
        <p:spPr>
          <a:xfrm>
            <a:off x="6471662" y="5301072"/>
            <a:ext cx="1246242" cy="769441"/>
          </a:xfrm>
          <a:prstGeom prst="rect">
            <a:avLst/>
          </a:prstGeom>
          <a:noFill/>
        </p:spPr>
        <p:txBody>
          <a:bodyPr vert="horz"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b="1">
                <a:solidFill>
                  <a:srgbClr val="C0C658"/>
                </a:solidFill>
                <a:cs typeface="Arial"/>
              </a:rPr>
              <a:t>July 2020</a:t>
            </a:r>
          </a:p>
          <a:p>
            <a:pPr algn="ctr"/>
            <a:r>
              <a:rPr lang="en-US" sz="1100">
                <a:cs typeface="Arial"/>
              </a:rPr>
              <a:t>SB 743 Implementation required</a:t>
            </a:r>
          </a:p>
        </p:txBody>
      </p:sp>
      <p:sp>
        <p:nvSpPr>
          <p:cNvPr id="47" name="TextBox 19">
            <a:extLst>
              <a:ext uri="{FF2B5EF4-FFF2-40B4-BE49-F238E27FC236}">
                <a16:creationId xmlns:a16="http://schemas.microsoft.com/office/drawing/2014/main" id="{0415B172-137F-3580-79E8-B4529CB35437}"/>
              </a:ext>
            </a:extLst>
          </p:cNvPr>
          <p:cNvSpPr txBox="1"/>
          <p:nvPr/>
        </p:nvSpPr>
        <p:spPr>
          <a:xfrm>
            <a:off x="6471662" y="1929365"/>
            <a:ext cx="1246242" cy="1107996"/>
          </a:xfrm>
          <a:prstGeom prst="rect">
            <a:avLst/>
          </a:prstGeom>
          <a:noFill/>
        </p:spPr>
        <p:txBody>
          <a:bodyPr vert="horz"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b="1">
                <a:solidFill>
                  <a:srgbClr val="C0C658"/>
                </a:solidFill>
                <a:cs typeface="Arial"/>
              </a:rPr>
              <a:t>May 2020</a:t>
            </a:r>
          </a:p>
          <a:p>
            <a:pPr algn="ctr"/>
            <a:r>
              <a:rPr lang="en-US" sz="1100">
                <a:cs typeface="Arial"/>
              </a:rPr>
              <a:t>Caltrans publishes Transportation Impact Study Guide</a:t>
            </a:r>
          </a:p>
        </p:txBody>
      </p:sp>
      <p:sp>
        <p:nvSpPr>
          <p:cNvPr id="48" name="TextBox 19">
            <a:extLst>
              <a:ext uri="{FF2B5EF4-FFF2-40B4-BE49-F238E27FC236}">
                <a16:creationId xmlns:a16="http://schemas.microsoft.com/office/drawing/2014/main" id="{52D66591-28A9-63D1-F6DA-2285262400AE}"/>
              </a:ext>
            </a:extLst>
          </p:cNvPr>
          <p:cNvSpPr txBox="1"/>
          <p:nvPr/>
        </p:nvSpPr>
        <p:spPr>
          <a:xfrm>
            <a:off x="7709932" y="1929365"/>
            <a:ext cx="1246242" cy="769441"/>
          </a:xfrm>
          <a:prstGeom prst="rect">
            <a:avLst/>
          </a:prstGeom>
          <a:noFill/>
        </p:spPr>
        <p:txBody>
          <a:bodyPr vert="horz"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b="1" dirty="0">
                <a:solidFill>
                  <a:srgbClr val="C0C658"/>
                </a:solidFill>
                <a:cs typeface="Arial"/>
              </a:rPr>
              <a:t>June 2020</a:t>
            </a:r>
          </a:p>
          <a:p>
            <a:pPr algn="ctr"/>
            <a:r>
              <a:rPr lang="en-US" sz="1100" dirty="0">
                <a:cs typeface="Arial"/>
              </a:rPr>
              <a:t>KH presents at Western ITE Conference</a:t>
            </a:r>
          </a:p>
        </p:txBody>
      </p:sp>
      <p:sp>
        <p:nvSpPr>
          <p:cNvPr id="50" name="TextBox 19">
            <a:extLst>
              <a:ext uri="{FF2B5EF4-FFF2-40B4-BE49-F238E27FC236}">
                <a16:creationId xmlns:a16="http://schemas.microsoft.com/office/drawing/2014/main" id="{AF6712C6-AFC9-FD75-621B-9357FE6CA1A2}"/>
              </a:ext>
            </a:extLst>
          </p:cNvPr>
          <p:cNvSpPr txBox="1"/>
          <p:nvPr/>
        </p:nvSpPr>
        <p:spPr>
          <a:xfrm>
            <a:off x="10275178" y="1929365"/>
            <a:ext cx="1246242" cy="938719"/>
          </a:xfrm>
          <a:prstGeom prst="rect">
            <a:avLst/>
          </a:prstGeom>
          <a:noFill/>
        </p:spPr>
        <p:txBody>
          <a:bodyPr vert="horz"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b="1">
                <a:solidFill>
                  <a:srgbClr val="C0C658"/>
                </a:solidFill>
                <a:cs typeface="Arial"/>
              </a:rPr>
              <a:t>August 2021</a:t>
            </a:r>
          </a:p>
          <a:p>
            <a:pPr algn="ctr"/>
            <a:r>
              <a:rPr lang="en-US" sz="1100">
                <a:cs typeface="Arial"/>
              </a:rPr>
              <a:t>CAPCOA releases new TDM/GHG guidelines</a:t>
            </a:r>
          </a:p>
        </p:txBody>
      </p:sp>
      <p:sp>
        <p:nvSpPr>
          <p:cNvPr id="51" name="TextBox 19">
            <a:extLst>
              <a:ext uri="{FF2B5EF4-FFF2-40B4-BE49-F238E27FC236}">
                <a16:creationId xmlns:a16="http://schemas.microsoft.com/office/drawing/2014/main" id="{C479E695-68C5-5A87-1535-091A7CF46811}"/>
              </a:ext>
            </a:extLst>
          </p:cNvPr>
          <p:cNvSpPr txBox="1"/>
          <p:nvPr/>
        </p:nvSpPr>
        <p:spPr>
          <a:xfrm>
            <a:off x="9065127" y="5301072"/>
            <a:ext cx="1246242" cy="938719"/>
          </a:xfrm>
          <a:prstGeom prst="rect">
            <a:avLst/>
          </a:prstGeom>
          <a:noFill/>
        </p:spPr>
        <p:txBody>
          <a:bodyPr vert="horz"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b="1" dirty="0">
                <a:solidFill>
                  <a:srgbClr val="C0C658"/>
                </a:solidFill>
                <a:cs typeface="Arial"/>
              </a:rPr>
              <a:t>June 2021</a:t>
            </a:r>
          </a:p>
          <a:p>
            <a:pPr algn="ctr"/>
            <a:r>
              <a:rPr lang="en-US" sz="1100" dirty="0">
                <a:cs typeface="Arial"/>
              </a:rPr>
              <a:t>Caltrans and OPR kick-off multi-year working group</a:t>
            </a:r>
          </a:p>
        </p:txBody>
      </p:sp>
      <p:sp>
        <p:nvSpPr>
          <p:cNvPr id="52" name="TextBox 19">
            <a:extLst>
              <a:ext uri="{FF2B5EF4-FFF2-40B4-BE49-F238E27FC236}">
                <a16:creationId xmlns:a16="http://schemas.microsoft.com/office/drawing/2014/main" id="{BE0745CE-DC95-7865-CB02-2D88E53DF8F1}"/>
              </a:ext>
            </a:extLst>
          </p:cNvPr>
          <p:cNvSpPr txBox="1"/>
          <p:nvPr/>
        </p:nvSpPr>
        <p:spPr>
          <a:xfrm>
            <a:off x="10268114" y="5301072"/>
            <a:ext cx="1246242" cy="600164"/>
          </a:xfrm>
          <a:prstGeom prst="rect">
            <a:avLst/>
          </a:prstGeom>
          <a:noFill/>
        </p:spPr>
        <p:txBody>
          <a:bodyPr vert="horz"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b="1" dirty="0">
                <a:solidFill>
                  <a:srgbClr val="C0C658"/>
                </a:solidFill>
                <a:cs typeface="Arial"/>
              </a:rPr>
              <a:t>October 2021</a:t>
            </a:r>
          </a:p>
          <a:p>
            <a:pPr algn="ctr"/>
            <a:r>
              <a:rPr lang="en-US" sz="1100" dirty="0">
                <a:cs typeface="Arial"/>
              </a:rPr>
              <a:t>KH </a:t>
            </a:r>
            <a:r>
              <a:rPr lang="en-US" sz="1100" dirty="0" err="1">
                <a:cs typeface="Arial"/>
              </a:rPr>
              <a:t>TREDLite</a:t>
            </a:r>
            <a:r>
              <a:rPr lang="en-US" sz="1100" dirty="0">
                <a:cs typeface="Arial"/>
              </a:rPr>
              <a:t> rollout</a:t>
            </a:r>
          </a:p>
        </p:txBody>
      </p:sp>
      <p:pic>
        <p:nvPicPr>
          <p:cNvPr id="53" name="Picture 52" descr="A person in a suit smiling&#10;&#10;Description automatically generated with medium confidence">
            <a:extLst>
              <a:ext uri="{FF2B5EF4-FFF2-40B4-BE49-F238E27FC236}">
                <a16:creationId xmlns:a16="http://schemas.microsoft.com/office/drawing/2014/main" id="{C28D5AE7-A90D-9929-2D64-E690E71AFF2C}"/>
              </a:ext>
            </a:extLst>
          </p:cNvPr>
          <p:cNvPicPr>
            <a:picLocks/>
          </p:cNvPicPr>
          <p:nvPr/>
        </p:nvPicPr>
        <p:blipFill rotWithShape="1">
          <a:blip r:embed="rId2" cstate="print">
            <a:extLst>
              <a:ext uri="{28A0092B-C50C-407E-A947-70E740481C1C}">
                <a14:useLocalDpi xmlns:a14="http://schemas.microsoft.com/office/drawing/2010/main" val="0"/>
              </a:ext>
            </a:extLst>
          </a:blip>
          <a:srcRect l="5375" t="-126" r="1488" b="6988"/>
          <a:stretch/>
        </p:blipFill>
        <p:spPr>
          <a:xfrm>
            <a:off x="770465" y="3039145"/>
            <a:ext cx="588886" cy="588886"/>
          </a:xfrm>
          <a:prstGeom prst="ellipse">
            <a:avLst/>
          </a:prstGeom>
          <a:ln w="28575">
            <a:solidFill>
              <a:srgbClr val="005F7F"/>
            </a:solidFill>
          </a:ln>
        </p:spPr>
      </p:pic>
      <p:pic>
        <p:nvPicPr>
          <p:cNvPr id="54" name="Picture 53">
            <a:extLst>
              <a:ext uri="{FF2B5EF4-FFF2-40B4-BE49-F238E27FC236}">
                <a16:creationId xmlns:a16="http://schemas.microsoft.com/office/drawing/2014/main" id="{AE00CBF2-52D9-E74B-D9B4-10639F304BC8}"/>
              </a:ext>
            </a:extLst>
          </p:cNvPr>
          <p:cNvPicPr>
            <a:picLocks/>
          </p:cNvPicPr>
          <p:nvPr/>
        </p:nvPicPr>
        <p:blipFill>
          <a:blip r:embed="rId3"/>
          <a:srcRect l="16762" r="16762"/>
          <a:stretch/>
        </p:blipFill>
        <p:spPr>
          <a:xfrm>
            <a:off x="1932173" y="4719065"/>
            <a:ext cx="588886" cy="588886"/>
          </a:xfrm>
          <a:prstGeom prst="ellipse">
            <a:avLst/>
          </a:prstGeom>
          <a:ln w="28575">
            <a:solidFill>
              <a:srgbClr val="42859E"/>
            </a:solidFill>
          </a:ln>
        </p:spPr>
      </p:pic>
      <p:pic>
        <p:nvPicPr>
          <p:cNvPr id="55" name="Picture 54">
            <a:extLst>
              <a:ext uri="{FF2B5EF4-FFF2-40B4-BE49-F238E27FC236}">
                <a16:creationId xmlns:a16="http://schemas.microsoft.com/office/drawing/2014/main" id="{9B5A46B7-2529-2F54-476D-1EC32E994356}"/>
              </a:ext>
            </a:extLst>
          </p:cNvPr>
          <p:cNvPicPr>
            <a:picLocks/>
          </p:cNvPicPr>
          <p:nvPr/>
        </p:nvPicPr>
        <p:blipFill>
          <a:blip r:embed="rId4"/>
          <a:srcRect l="21873" r="21873"/>
          <a:stretch/>
        </p:blipFill>
        <p:spPr>
          <a:xfrm>
            <a:off x="3146682" y="4719065"/>
            <a:ext cx="588886" cy="588886"/>
          </a:xfrm>
          <a:prstGeom prst="ellipse">
            <a:avLst/>
          </a:prstGeom>
          <a:ln w="28575">
            <a:solidFill>
              <a:srgbClr val="42859E"/>
            </a:solidFill>
          </a:ln>
        </p:spPr>
      </p:pic>
      <p:pic>
        <p:nvPicPr>
          <p:cNvPr id="56" name="Picture 55">
            <a:extLst>
              <a:ext uri="{FF2B5EF4-FFF2-40B4-BE49-F238E27FC236}">
                <a16:creationId xmlns:a16="http://schemas.microsoft.com/office/drawing/2014/main" id="{DA04756B-1971-D220-7A1F-C6C5AFF226C8}"/>
              </a:ext>
            </a:extLst>
          </p:cNvPr>
          <p:cNvPicPr>
            <a:picLocks/>
          </p:cNvPicPr>
          <p:nvPr/>
        </p:nvPicPr>
        <p:blipFill>
          <a:blip r:embed="rId5">
            <a:extLst>
              <a:ext uri="{28A0092B-C50C-407E-A947-70E740481C1C}">
                <a14:useLocalDpi xmlns:a14="http://schemas.microsoft.com/office/drawing/2010/main" val="0"/>
              </a:ext>
            </a:extLst>
          </a:blip>
          <a:srcRect/>
          <a:stretch/>
        </p:blipFill>
        <p:spPr>
          <a:xfrm>
            <a:off x="5529950" y="3031953"/>
            <a:ext cx="588886" cy="588886"/>
          </a:xfrm>
          <a:prstGeom prst="ellipse">
            <a:avLst/>
          </a:prstGeom>
          <a:ln w="28575">
            <a:solidFill>
              <a:srgbClr val="42859E"/>
            </a:solidFill>
          </a:ln>
        </p:spPr>
      </p:pic>
      <p:pic>
        <p:nvPicPr>
          <p:cNvPr id="57" name="Picture 56">
            <a:extLst>
              <a:ext uri="{FF2B5EF4-FFF2-40B4-BE49-F238E27FC236}">
                <a16:creationId xmlns:a16="http://schemas.microsoft.com/office/drawing/2014/main" id="{119D96E0-DA37-096B-04EA-A0AD36390748}"/>
              </a:ext>
            </a:extLst>
          </p:cNvPr>
          <p:cNvPicPr>
            <a:picLocks/>
          </p:cNvPicPr>
          <p:nvPr/>
        </p:nvPicPr>
        <p:blipFill>
          <a:blip r:embed="rId6">
            <a:extLst>
              <a:ext uri="{28A0092B-C50C-407E-A947-70E740481C1C}">
                <a14:useLocalDpi xmlns:a14="http://schemas.microsoft.com/office/drawing/2010/main" val="0"/>
              </a:ext>
            </a:extLst>
          </a:blip>
          <a:srcRect/>
          <a:stretch/>
        </p:blipFill>
        <p:spPr>
          <a:xfrm>
            <a:off x="6815866" y="3039145"/>
            <a:ext cx="588886" cy="588886"/>
          </a:xfrm>
          <a:prstGeom prst="ellipse">
            <a:avLst/>
          </a:prstGeom>
          <a:ln w="28575">
            <a:solidFill>
              <a:srgbClr val="42859E"/>
            </a:solidFill>
          </a:ln>
        </p:spPr>
      </p:pic>
      <p:pic>
        <p:nvPicPr>
          <p:cNvPr id="58" name="Picture 57">
            <a:extLst>
              <a:ext uri="{FF2B5EF4-FFF2-40B4-BE49-F238E27FC236}">
                <a16:creationId xmlns:a16="http://schemas.microsoft.com/office/drawing/2014/main" id="{776F36D8-6990-B3BE-7D87-ADA8EEBBE6C9}"/>
              </a:ext>
            </a:extLst>
          </p:cNvPr>
          <p:cNvPicPr>
            <a:picLocks/>
          </p:cNvPicPr>
          <p:nvPr/>
        </p:nvPicPr>
        <p:blipFill>
          <a:blip r:embed="rId5">
            <a:extLst>
              <a:ext uri="{28A0092B-C50C-407E-A947-70E740481C1C}">
                <a14:useLocalDpi xmlns:a14="http://schemas.microsoft.com/office/drawing/2010/main" val="0"/>
              </a:ext>
            </a:extLst>
          </a:blip>
          <a:srcRect/>
          <a:stretch/>
        </p:blipFill>
        <p:spPr>
          <a:xfrm>
            <a:off x="7999338" y="3042187"/>
            <a:ext cx="588886" cy="588886"/>
          </a:xfrm>
          <a:prstGeom prst="ellipse">
            <a:avLst/>
          </a:prstGeom>
          <a:ln w="28575">
            <a:solidFill>
              <a:srgbClr val="42859E"/>
            </a:solidFill>
          </a:ln>
        </p:spPr>
      </p:pic>
      <p:pic>
        <p:nvPicPr>
          <p:cNvPr id="59" name="Picture 58">
            <a:extLst>
              <a:ext uri="{FF2B5EF4-FFF2-40B4-BE49-F238E27FC236}">
                <a16:creationId xmlns:a16="http://schemas.microsoft.com/office/drawing/2014/main" id="{078BAC21-48D1-ECFC-03BD-E2EC0F7CD992}"/>
              </a:ext>
            </a:extLst>
          </p:cNvPr>
          <p:cNvPicPr>
            <a:picLocks/>
          </p:cNvPicPr>
          <p:nvPr/>
        </p:nvPicPr>
        <p:blipFill>
          <a:blip r:embed="rId6">
            <a:extLst>
              <a:ext uri="{28A0092B-C50C-407E-A947-70E740481C1C}">
                <a14:useLocalDpi xmlns:a14="http://schemas.microsoft.com/office/drawing/2010/main" val="0"/>
              </a:ext>
            </a:extLst>
          </a:blip>
          <a:srcRect/>
          <a:stretch/>
        </p:blipFill>
        <p:spPr>
          <a:xfrm>
            <a:off x="9393805" y="4709261"/>
            <a:ext cx="588886" cy="588886"/>
          </a:xfrm>
          <a:prstGeom prst="ellipse">
            <a:avLst/>
          </a:prstGeom>
          <a:ln w="28575">
            <a:solidFill>
              <a:srgbClr val="42859E"/>
            </a:solidFill>
          </a:ln>
        </p:spPr>
      </p:pic>
      <p:pic>
        <p:nvPicPr>
          <p:cNvPr id="60" name="Picture 59">
            <a:extLst>
              <a:ext uri="{FF2B5EF4-FFF2-40B4-BE49-F238E27FC236}">
                <a16:creationId xmlns:a16="http://schemas.microsoft.com/office/drawing/2014/main" id="{26EB8A33-2DB8-12D6-1E40-FA3CA9D742E4}"/>
              </a:ext>
            </a:extLst>
          </p:cNvPr>
          <p:cNvPicPr>
            <a:picLocks/>
          </p:cNvPicPr>
          <p:nvPr/>
        </p:nvPicPr>
        <p:blipFill>
          <a:blip r:embed="rId7">
            <a:extLst>
              <a:ext uri="{28A0092B-C50C-407E-A947-70E740481C1C}">
                <a14:useLocalDpi xmlns:a14="http://schemas.microsoft.com/office/drawing/2010/main" val="0"/>
              </a:ext>
            </a:extLst>
          </a:blip>
          <a:srcRect/>
          <a:stretch/>
        </p:blipFill>
        <p:spPr>
          <a:xfrm>
            <a:off x="10631345" y="4719065"/>
            <a:ext cx="588886" cy="588886"/>
          </a:xfrm>
          <a:prstGeom prst="ellipse">
            <a:avLst/>
          </a:prstGeom>
          <a:ln w="28575">
            <a:solidFill>
              <a:srgbClr val="42859E"/>
            </a:solidFill>
          </a:ln>
        </p:spPr>
      </p:pic>
      <p:sp>
        <p:nvSpPr>
          <p:cNvPr id="64" name="Rectangle 63">
            <a:extLst>
              <a:ext uri="{FF2B5EF4-FFF2-40B4-BE49-F238E27FC236}">
                <a16:creationId xmlns:a16="http://schemas.microsoft.com/office/drawing/2014/main" id="{0769B377-B8F7-60AD-02D3-A3E5B03DDB42}"/>
              </a:ext>
            </a:extLst>
          </p:cNvPr>
          <p:cNvSpPr/>
          <p:nvPr/>
        </p:nvSpPr>
        <p:spPr>
          <a:xfrm>
            <a:off x="0" y="-10699"/>
            <a:ext cx="12192000" cy="905256"/>
          </a:xfrm>
          <a:prstGeom prst="rect">
            <a:avLst/>
          </a:prstGeom>
          <a:solidFill>
            <a:srgbClr val="B8BE1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itle 1">
            <a:extLst>
              <a:ext uri="{FF2B5EF4-FFF2-40B4-BE49-F238E27FC236}">
                <a16:creationId xmlns:a16="http://schemas.microsoft.com/office/drawing/2014/main" id="{36AA8FEF-C34E-D13A-2208-13EE4EDA5882}"/>
              </a:ext>
            </a:extLst>
          </p:cNvPr>
          <p:cNvSpPr txBox="1">
            <a:spLocks/>
          </p:cNvSpPr>
          <p:nvPr/>
        </p:nvSpPr>
        <p:spPr>
          <a:xfrm>
            <a:off x="281175" y="110242"/>
            <a:ext cx="11524543" cy="6524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solidFill>
                  <a:schemeClr val="bg1"/>
                </a:solidFill>
              </a:rPr>
              <a:t>TREDLite VMT Timeline</a:t>
            </a:r>
            <a:endParaRPr lang="en-US" sz="3600" dirty="0">
              <a:solidFill>
                <a:schemeClr val="bg1"/>
              </a:solidFill>
            </a:endParaRPr>
          </a:p>
        </p:txBody>
      </p:sp>
      <p:sp>
        <p:nvSpPr>
          <p:cNvPr id="66" name="Rectangle 65">
            <a:extLst>
              <a:ext uri="{FF2B5EF4-FFF2-40B4-BE49-F238E27FC236}">
                <a16:creationId xmlns:a16="http://schemas.microsoft.com/office/drawing/2014/main" id="{EA5115E9-73EA-8D81-87F1-AB319FCF2D66}"/>
              </a:ext>
            </a:extLst>
          </p:cNvPr>
          <p:cNvSpPr/>
          <p:nvPr/>
        </p:nvSpPr>
        <p:spPr>
          <a:xfrm>
            <a:off x="0" y="876763"/>
            <a:ext cx="12192000" cy="222154"/>
          </a:xfrm>
          <a:prstGeom prst="rect">
            <a:avLst/>
          </a:prstGeom>
          <a:solidFill>
            <a:srgbClr val="005F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66" descr="A yellow and black logo&#10;&#10;AI-generated content may be incorrect.">
            <a:extLst>
              <a:ext uri="{FF2B5EF4-FFF2-40B4-BE49-F238E27FC236}">
                <a16:creationId xmlns:a16="http://schemas.microsoft.com/office/drawing/2014/main" id="{306E48CA-3106-33CF-174D-8345ECB64C2A}"/>
              </a:ext>
            </a:extLst>
          </p:cNvPr>
          <p:cNvPicPr>
            <a:picLocks noChangeAspect="1"/>
          </p:cNvPicPr>
          <p:nvPr/>
        </p:nvPicPr>
        <p:blipFill>
          <a:blip r:embed="rId8">
            <a:extLst>
              <a:ext uri="{28A0092B-C50C-407E-A947-70E740481C1C}">
                <a14:useLocalDpi xmlns:a14="http://schemas.microsoft.com/office/drawing/2010/main" val="0"/>
              </a:ext>
            </a:extLst>
          </a:blip>
          <a:srcRect l="4479" t="24680" r="3939" b="26841"/>
          <a:stretch>
            <a:fillRect/>
          </a:stretch>
        </p:blipFill>
        <p:spPr>
          <a:xfrm>
            <a:off x="171448" y="6525372"/>
            <a:ext cx="1451372" cy="237209"/>
          </a:xfrm>
          <a:prstGeom prst="rect">
            <a:avLst/>
          </a:prstGeom>
        </p:spPr>
      </p:pic>
      <p:pic>
        <p:nvPicPr>
          <p:cNvPr id="68" name="Picture 67" descr="A close-up of a logo&#10;&#10;AI-generated content may be incorrect.">
            <a:extLst>
              <a:ext uri="{FF2B5EF4-FFF2-40B4-BE49-F238E27FC236}">
                <a16:creationId xmlns:a16="http://schemas.microsoft.com/office/drawing/2014/main" id="{A7748112-F217-6B64-16D9-F973659538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25164" y="6525372"/>
            <a:ext cx="1195388" cy="237209"/>
          </a:xfrm>
          <a:prstGeom prst="rect">
            <a:avLst/>
          </a:prstGeom>
        </p:spPr>
      </p:pic>
    </p:spTree>
    <p:extLst>
      <p:ext uri="{BB962C8B-B14F-4D97-AF65-F5344CB8AC3E}">
        <p14:creationId xmlns:p14="http://schemas.microsoft.com/office/powerpoint/2010/main" val="12114982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5BDDC45E-F769-E303-6F9F-3C28EAA76DF5}"/>
              </a:ext>
            </a:extLst>
          </p:cNvPr>
          <p:cNvSpPr/>
          <p:nvPr/>
        </p:nvSpPr>
        <p:spPr>
          <a:xfrm>
            <a:off x="904733" y="2653984"/>
            <a:ext cx="988700" cy="984478"/>
          </a:xfrm>
          <a:prstGeom prst="ellipse">
            <a:avLst/>
          </a:prstGeom>
          <a:solidFill>
            <a:srgbClr val="005F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3421531-2813-90E6-F533-349B8E90D735}"/>
              </a:ext>
            </a:extLst>
          </p:cNvPr>
          <p:cNvPicPr>
            <a:picLocks noChangeAspect="1"/>
          </p:cNvPicPr>
          <p:nvPr/>
        </p:nvPicPr>
        <p:blipFill>
          <a:blip r:embed="rId2">
            <a:extLst>
              <a:ext uri="{28A0092B-C50C-407E-A947-70E740481C1C}">
                <a14:useLocalDpi xmlns:a14="http://schemas.microsoft.com/office/drawing/2010/main" val="0"/>
              </a:ext>
            </a:extLst>
          </a:blip>
          <a:srcRect l="3714" r="3714"/>
          <a:stretch/>
        </p:blipFill>
        <p:spPr>
          <a:xfrm>
            <a:off x="1099976" y="2858741"/>
            <a:ext cx="599100" cy="579122"/>
          </a:xfrm>
          <a:prstGeom prst="rect">
            <a:avLst/>
          </a:prstGeom>
        </p:spPr>
      </p:pic>
      <p:sp>
        <p:nvSpPr>
          <p:cNvPr id="6" name="Oval 5">
            <a:extLst>
              <a:ext uri="{FF2B5EF4-FFF2-40B4-BE49-F238E27FC236}">
                <a16:creationId xmlns:a16="http://schemas.microsoft.com/office/drawing/2014/main" id="{4563DCF1-E514-EF98-2118-E6E7B97F4058}"/>
              </a:ext>
            </a:extLst>
          </p:cNvPr>
          <p:cNvSpPr/>
          <p:nvPr/>
        </p:nvSpPr>
        <p:spPr>
          <a:xfrm>
            <a:off x="3204514" y="2653984"/>
            <a:ext cx="988700" cy="984478"/>
          </a:xfrm>
          <a:prstGeom prst="ellipse">
            <a:avLst/>
          </a:prstGeom>
          <a:solidFill>
            <a:srgbClr val="005F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3DD3390-A571-1402-E4E2-59D136BE0E89}"/>
              </a:ext>
            </a:extLst>
          </p:cNvPr>
          <p:cNvPicPr>
            <a:picLocks noChangeAspect="1"/>
          </p:cNvPicPr>
          <p:nvPr/>
        </p:nvPicPr>
        <p:blipFill>
          <a:blip r:embed="rId3">
            <a:extLst>
              <a:ext uri="{28A0092B-C50C-407E-A947-70E740481C1C}">
                <a14:useLocalDpi xmlns:a14="http://schemas.microsoft.com/office/drawing/2010/main" val="0"/>
              </a:ext>
            </a:extLst>
          </a:blip>
          <a:srcRect t="1667" b="1667"/>
          <a:stretch/>
        </p:blipFill>
        <p:spPr>
          <a:xfrm>
            <a:off x="3399757" y="2858741"/>
            <a:ext cx="599100" cy="579122"/>
          </a:xfrm>
          <a:prstGeom prst="rect">
            <a:avLst/>
          </a:prstGeom>
        </p:spPr>
      </p:pic>
      <p:sp>
        <p:nvSpPr>
          <p:cNvPr id="8" name="Oval 7">
            <a:extLst>
              <a:ext uri="{FF2B5EF4-FFF2-40B4-BE49-F238E27FC236}">
                <a16:creationId xmlns:a16="http://schemas.microsoft.com/office/drawing/2014/main" id="{33272C90-CC90-FB00-C9A9-B201FA2A845B}"/>
              </a:ext>
            </a:extLst>
          </p:cNvPr>
          <p:cNvSpPr/>
          <p:nvPr/>
        </p:nvSpPr>
        <p:spPr>
          <a:xfrm>
            <a:off x="5504295" y="2653984"/>
            <a:ext cx="988700" cy="984478"/>
          </a:xfrm>
          <a:prstGeom prst="ellipse">
            <a:avLst/>
          </a:prstGeom>
          <a:solidFill>
            <a:srgbClr val="005F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AFE344B-6651-C2E9-CE98-2C06EB69A2D3}"/>
              </a:ext>
            </a:extLst>
          </p:cNvPr>
          <p:cNvPicPr>
            <a:picLocks noChangeAspect="1"/>
          </p:cNvPicPr>
          <p:nvPr/>
        </p:nvPicPr>
        <p:blipFill>
          <a:blip r:embed="rId4">
            <a:extLst>
              <a:ext uri="{28A0092B-C50C-407E-A947-70E740481C1C}">
                <a14:useLocalDpi xmlns:a14="http://schemas.microsoft.com/office/drawing/2010/main" val="0"/>
              </a:ext>
            </a:extLst>
          </a:blip>
          <a:srcRect t="1667" b="1667"/>
          <a:stretch/>
        </p:blipFill>
        <p:spPr>
          <a:xfrm>
            <a:off x="5699538" y="2858741"/>
            <a:ext cx="599100" cy="579122"/>
          </a:xfrm>
          <a:prstGeom prst="rect">
            <a:avLst/>
          </a:prstGeom>
        </p:spPr>
      </p:pic>
      <p:sp>
        <p:nvSpPr>
          <p:cNvPr id="10" name="Oval 9">
            <a:extLst>
              <a:ext uri="{FF2B5EF4-FFF2-40B4-BE49-F238E27FC236}">
                <a16:creationId xmlns:a16="http://schemas.microsoft.com/office/drawing/2014/main" id="{5DA5CB7A-34EF-7548-03B4-AD050DBCC127}"/>
              </a:ext>
            </a:extLst>
          </p:cNvPr>
          <p:cNvSpPr/>
          <p:nvPr/>
        </p:nvSpPr>
        <p:spPr>
          <a:xfrm>
            <a:off x="10103857" y="2653984"/>
            <a:ext cx="988700" cy="984478"/>
          </a:xfrm>
          <a:prstGeom prst="ellipse">
            <a:avLst/>
          </a:prstGeom>
          <a:solidFill>
            <a:srgbClr val="005F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4481E89-8F4F-27D5-1D03-3424DEA568F0}"/>
              </a:ext>
            </a:extLst>
          </p:cNvPr>
          <p:cNvPicPr>
            <a:picLocks noChangeAspect="1"/>
          </p:cNvPicPr>
          <p:nvPr/>
        </p:nvPicPr>
        <p:blipFill>
          <a:blip r:embed="rId5">
            <a:extLst>
              <a:ext uri="{28A0092B-C50C-407E-A947-70E740481C1C}">
                <a14:useLocalDpi xmlns:a14="http://schemas.microsoft.com/office/drawing/2010/main" val="0"/>
              </a:ext>
            </a:extLst>
          </a:blip>
          <a:srcRect t="1667" b="1667"/>
          <a:stretch/>
        </p:blipFill>
        <p:spPr>
          <a:xfrm>
            <a:off x="10164079" y="2726573"/>
            <a:ext cx="868253" cy="839300"/>
          </a:xfrm>
          <a:prstGeom prst="rect">
            <a:avLst/>
          </a:prstGeom>
        </p:spPr>
      </p:pic>
      <p:sp>
        <p:nvSpPr>
          <p:cNvPr id="12" name="Oval 11">
            <a:extLst>
              <a:ext uri="{FF2B5EF4-FFF2-40B4-BE49-F238E27FC236}">
                <a16:creationId xmlns:a16="http://schemas.microsoft.com/office/drawing/2014/main" id="{BD43A9B7-FBCD-2300-CF6C-92206A3BBAC2}"/>
              </a:ext>
            </a:extLst>
          </p:cNvPr>
          <p:cNvSpPr/>
          <p:nvPr/>
        </p:nvSpPr>
        <p:spPr>
          <a:xfrm>
            <a:off x="7804076" y="2653984"/>
            <a:ext cx="988700" cy="984478"/>
          </a:xfrm>
          <a:prstGeom prst="ellipse">
            <a:avLst/>
          </a:prstGeom>
          <a:solidFill>
            <a:srgbClr val="005F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3B6431D-D237-9796-8B54-030496EB8F2F}"/>
              </a:ext>
            </a:extLst>
          </p:cNvPr>
          <p:cNvSpPr txBox="1"/>
          <p:nvPr/>
        </p:nvSpPr>
        <p:spPr>
          <a:xfrm>
            <a:off x="493632" y="4083168"/>
            <a:ext cx="181090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t>Regulate Environmental Impacts</a:t>
            </a:r>
          </a:p>
        </p:txBody>
      </p:sp>
      <p:sp>
        <p:nvSpPr>
          <p:cNvPr id="14" name="TextBox 13">
            <a:extLst>
              <a:ext uri="{FF2B5EF4-FFF2-40B4-BE49-F238E27FC236}">
                <a16:creationId xmlns:a16="http://schemas.microsoft.com/office/drawing/2014/main" id="{C0FCF106-32EE-B972-5405-DB5988AB6668}"/>
              </a:ext>
            </a:extLst>
          </p:cNvPr>
          <p:cNvSpPr txBox="1"/>
          <p:nvPr/>
        </p:nvSpPr>
        <p:spPr>
          <a:xfrm>
            <a:off x="2793413" y="4083168"/>
            <a:ext cx="181090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t>Estimate Greenhouse Gas Emissions</a:t>
            </a:r>
          </a:p>
        </p:txBody>
      </p:sp>
      <p:sp>
        <p:nvSpPr>
          <p:cNvPr id="15" name="TextBox 14">
            <a:extLst>
              <a:ext uri="{FF2B5EF4-FFF2-40B4-BE49-F238E27FC236}">
                <a16:creationId xmlns:a16="http://schemas.microsoft.com/office/drawing/2014/main" id="{F1F80F95-C94F-4F71-F2C9-E210825E797B}"/>
              </a:ext>
            </a:extLst>
          </p:cNvPr>
          <p:cNvSpPr txBox="1"/>
          <p:nvPr/>
        </p:nvSpPr>
        <p:spPr>
          <a:xfrm>
            <a:off x="5093194" y="4083168"/>
            <a:ext cx="181090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t>Run Mitigation Scenarios</a:t>
            </a:r>
          </a:p>
        </p:txBody>
      </p:sp>
      <p:sp>
        <p:nvSpPr>
          <p:cNvPr id="16" name="TextBox 15">
            <a:extLst>
              <a:ext uri="{FF2B5EF4-FFF2-40B4-BE49-F238E27FC236}">
                <a16:creationId xmlns:a16="http://schemas.microsoft.com/office/drawing/2014/main" id="{C3BC744B-9D67-8944-FCAA-8FA2D0346FDE}"/>
              </a:ext>
            </a:extLst>
          </p:cNvPr>
          <p:cNvSpPr txBox="1"/>
          <p:nvPr/>
        </p:nvSpPr>
        <p:spPr>
          <a:xfrm>
            <a:off x="7392975" y="4083168"/>
            <a:ext cx="181090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t>Calculate Internal Trip Capture</a:t>
            </a:r>
          </a:p>
        </p:txBody>
      </p:sp>
      <p:sp>
        <p:nvSpPr>
          <p:cNvPr id="17" name="TextBox 16">
            <a:extLst>
              <a:ext uri="{FF2B5EF4-FFF2-40B4-BE49-F238E27FC236}">
                <a16:creationId xmlns:a16="http://schemas.microsoft.com/office/drawing/2014/main" id="{50153F78-6F16-2B83-7431-244ACBD26716}"/>
              </a:ext>
            </a:extLst>
          </p:cNvPr>
          <p:cNvSpPr txBox="1"/>
          <p:nvPr/>
        </p:nvSpPr>
        <p:spPr>
          <a:xfrm>
            <a:off x="9692756" y="4083168"/>
            <a:ext cx="181090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t>Explore Data Quickly and Easily</a:t>
            </a:r>
          </a:p>
        </p:txBody>
      </p:sp>
      <p:pic>
        <p:nvPicPr>
          <p:cNvPr id="18" name="Picture 17" descr="A white car with black background&#10;&#10;AI-generated content may be incorrect.">
            <a:extLst>
              <a:ext uri="{FF2B5EF4-FFF2-40B4-BE49-F238E27FC236}">
                <a16:creationId xmlns:a16="http://schemas.microsoft.com/office/drawing/2014/main" id="{C461CA02-BB94-DEED-2A5D-4B9EA4EF5D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035074" y="2945323"/>
            <a:ext cx="515539" cy="402203"/>
          </a:xfrm>
          <a:prstGeom prst="rect">
            <a:avLst/>
          </a:prstGeom>
        </p:spPr>
      </p:pic>
      <p:pic>
        <p:nvPicPr>
          <p:cNvPr id="20" name="Picture 19" descr="A yellow and black logo&#10;&#10;AI-generated content may be incorrect.">
            <a:extLst>
              <a:ext uri="{FF2B5EF4-FFF2-40B4-BE49-F238E27FC236}">
                <a16:creationId xmlns:a16="http://schemas.microsoft.com/office/drawing/2014/main" id="{BA8A879D-93D7-189E-E04D-325FBCC4016A}"/>
              </a:ext>
            </a:extLst>
          </p:cNvPr>
          <p:cNvPicPr>
            <a:picLocks noChangeAspect="1"/>
          </p:cNvPicPr>
          <p:nvPr/>
        </p:nvPicPr>
        <p:blipFill>
          <a:blip r:embed="rId7">
            <a:extLst>
              <a:ext uri="{28A0092B-C50C-407E-A947-70E740481C1C}">
                <a14:useLocalDpi xmlns:a14="http://schemas.microsoft.com/office/drawing/2010/main" val="0"/>
              </a:ext>
            </a:extLst>
          </a:blip>
          <a:srcRect l="4479" t="24680" r="3939" b="26841"/>
          <a:stretch>
            <a:fillRect/>
          </a:stretch>
        </p:blipFill>
        <p:spPr>
          <a:xfrm>
            <a:off x="171448" y="6525372"/>
            <a:ext cx="1451372" cy="237209"/>
          </a:xfrm>
          <a:prstGeom prst="rect">
            <a:avLst/>
          </a:prstGeom>
        </p:spPr>
      </p:pic>
      <p:sp>
        <p:nvSpPr>
          <p:cNvPr id="23" name="Rectangle 22">
            <a:extLst>
              <a:ext uri="{FF2B5EF4-FFF2-40B4-BE49-F238E27FC236}">
                <a16:creationId xmlns:a16="http://schemas.microsoft.com/office/drawing/2014/main" id="{A707DA75-4DB6-16CF-5A00-CE1C660C8999}"/>
              </a:ext>
            </a:extLst>
          </p:cNvPr>
          <p:cNvSpPr/>
          <p:nvPr/>
        </p:nvSpPr>
        <p:spPr>
          <a:xfrm>
            <a:off x="0" y="-10699"/>
            <a:ext cx="12192000" cy="905256"/>
          </a:xfrm>
          <a:prstGeom prst="rect">
            <a:avLst/>
          </a:prstGeom>
          <a:solidFill>
            <a:srgbClr val="B8BE1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tle 1">
            <a:extLst>
              <a:ext uri="{FF2B5EF4-FFF2-40B4-BE49-F238E27FC236}">
                <a16:creationId xmlns:a16="http://schemas.microsoft.com/office/drawing/2014/main" id="{6B4DE2CC-BA51-D2C3-9134-38BD833DE3C2}"/>
              </a:ext>
            </a:extLst>
          </p:cNvPr>
          <p:cNvSpPr txBox="1">
            <a:spLocks/>
          </p:cNvSpPr>
          <p:nvPr/>
        </p:nvSpPr>
        <p:spPr>
          <a:xfrm>
            <a:off x="281175" y="110242"/>
            <a:ext cx="11524543" cy="6524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solidFill>
                  <a:schemeClr val="bg1"/>
                </a:solidFill>
              </a:rPr>
              <a:t>What Can the </a:t>
            </a:r>
            <a:r>
              <a:rPr lang="en-US" sz="3600" b="1" dirty="0" err="1">
                <a:solidFill>
                  <a:schemeClr val="bg1"/>
                </a:solidFill>
              </a:rPr>
              <a:t>TREDLite</a:t>
            </a:r>
            <a:r>
              <a:rPr lang="en-US" sz="3600" b="1" dirty="0">
                <a:solidFill>
                  <a:schemeClr val="bg1"/>
                </a:solidFill>
              </a:rPr>
              <a:t> Tool Do?</a:t>
            </a:r>
            <a:endParaRPr lang="en-US" sz="3600" dirty="0">
              <a:solidFill>
                <a:schemeClr val="bg1"/>
              </a:solidFill>
            </a:endParaRPr>
          </a:p>
        </p:txBody>
      </p:sp>
      <p:sp>
        <p:nvSpPr>
          <p:cNvPr id="25" name="Rectangle 24">
            <a:extLst>
              <a:ext uri="{FF2B5EF4-FFF2-40B4-BE49-F238E27FC236}">
                <a16:creationId xmlns:a16="http://schemas.microsoft.com/office/drawing/2014/main" id="{DF908A32-8CFE-E83F-D1CD-8C891352D2B6}"/>
              </a:ext>
            </a:extLst>
          </p:cNvPr>
          <p:cNvSpPr/>
          <p:nvPr/>
        </p:nvSpPr>
        <p:spPr>
          <a:xfrm>
            <a:off x="0" y="876763"/>
            <a:ext cx="12192000" cy="222154"/>
          </a:xfrm>
          <a:prstGeom prst="rect">
            <a:avLst/>
          </a:prstGeom>
          <a:solidFill>
            <a:srgbClr val="005F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close-up of a logo&#10;&#10;AI-generated content may be incorrect.">
            <a:extLst>
              <a:ext uri="{FF2B5EF4-FFF2-40B4-BE49-F238E27FC236}">
                <a16:creationId xmlns:a16="http://schemas.microsoft.com/office/drawing/2014/main" id="{33D6D1B8-F5D5-AE40-E179-E1FAE4D74C2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25164" y="6525372"/>
            <a:ext cx="1195388" cy="237209"/>
          </a:xfrm>
          <a:prstGeom prst="rect">
            <a:avLst/>
          </a:prstGeom>
        </p:spPr>
      </p:pic>
      <p:grpSp>
        <p:nvGrpSpPr>
          <p:cNvPr id="27" name="Group 26">
            <a:extLst>
              <a:ext uri="{FF2B5EF4-FFF2-40B4-BE49-F238E27FC236}">
                <a16:creationId xmlns:a16="http://schemas.microsoft.com/office/drawing/2014/main" id="{64D95F87-0BC4-4C31-AC08-D3DF6198C3A5}"/>
              </a:ext>
            </a:extLst>
          </p:cNvPr>
          <p:cNvGrpSpPr/>
          <p:nvPr/>
        </p:nvGrpSpPr>
        <p:grpSpPr>
          <a:xfrm rot="1691869">
            <a:off x="10219215" y="3561052"/>
            <a:ext cx="2755070" cy="4235302"/>
            <a:chOff x="9491522" y="2690604"/>
            <a:chExt cx="2755070" cy="4235302"/>
          </a:xfrm>
        </p:grpSpPr>
        <p:sp>
          <p:nvSpPr>
            <p:cNvPr id="28" name="Freeform: Shape 27">
              <a:extLst>
                <a:ext uri="{FF2B5EF4-FFF2-40B4-BE49-F238E27FC236}">
                  <a16:creationId xmlns:a16="http://schemas.microsoft.com/office/drawing/2014/main" id="{EB34DA58-F91A-E07E-0EE5-9977616339DE}"/>
                </a:ext>
              </a:extLst>
            </p:cNvPr>
            <p:cNvSpPr/>
            <p:nvPr/>
          </p:nvSpPr>
          <p:spPr>
            <a:xfrm>
              <a:off x="10672511" y="4341209"/>
              <a:ext cx="1574081" cy="2503274"/>
            </a:xfrm>
            <a:custGeom>
              <a:avLst/>
              <a:gdLst>
                <a:gd name="connsiteX0" fmla="*/ 1580134 w 1574080"/>
                <a:gd name="connsiteY0" fmla="*/ 0 h 2503274"/>
                <a:gd name="connsiteX1" fmla="*/ 305474 w 1574080"/>
                <a:gd name="connsiteY1" fmla="*/ 383951 h 2503274"/>
                <a:gd name="connsiteX2" fmla="*/ 142589 w 1574080"/>
                <a:gd name="connsiteY2" fmla="*/ 982448 h 2503274"/>
                <a:gd name="connsiteX3" fmla="*/ 1554130 w 1574080"/>
                <a:gd name="connsiteY3" fmla="*/ 2507366 h 2503274"/>
                <a:gd name="connsiteX4" fmla="*/ 1580134 w 1574080"/>
                <a:gd name="connsiteY4" fmla="*/ 2507366 h 2503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4080" h="2503274">
                  <a:moveTo>
                    <a:pt x="1580134" y="0"/>
                  </a:moveTo>
                  <a:lnTo>
                    <a:pt x="305474" y="383951"/>
                  </a:lnTo>
                  <a:cubicBezTo>
                    <a:pt x="305474" y="383951"/>
                    <a:pt x="-255162" y="552731"/>
                    <a:pt x="142589" y="982448"/>
                  </a:cubicBezTo>
                  <a:lnTo>
                    <a:pt x="1554130" y="2507366"/>
                  </a:lnTo>
                  <a:lnTo>
                    <a:pt x="1580134" y="2507366"/>
                  </a:lnTo>
                </a:path>
              </a:pathLst>
            </a:custGeom>
            <a:noFill/>
            <a:ln w="9525" cap="flat">
              <a:solidFill>
                <a:srgbClr val="C0D5D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20C33"/>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C9E60DC4-7202-9CDF-95A9-4BB9DD66E789}"/>
                </a:ext>
              </a:extLst>
            </p:cNvPr>
            <p:cNvSpPr/>
            <p:nvPr/>
          </p:nvSpPr>
          <p:spPr>
            <a:xfrm>
              <a:off x="10419940" y="2690604"/>
              <a:ext cx="1775175" cy="1906926"/>
            </a:xfrm>
            <a:custGeom>
              <a:avLst/>
              <a:gdLst>
                <a:gd name="connsiteX0" fmla="*/ 1781590 w 1775174"/>
                <a:gd name="connsiteY0" fmla="*/ 253349 h 1906926"/>
                <a:gd name="connsiteX1" fmla="*/ 1232464 w 1775174"/>
                <a:gd name="connsiteY1" fmla="*/ 40397 h 1906926"/>
                <a:gd name="connsiteX2" fmla="*/ 475102 w 1775174"/>
                <a:gd name="connsiteY2" fmla="*/ 374560 h 1906926"/>
                <a:gd name="connsiteX3" fmla="*/ 39144 w 1775174"/>
                <a:gd name="connsiteY3" fmla="*/ 1499647 h 1906926"/>
                <a:gd name="connsiteX4" fmla="*/ 388147 w 1775174"/>
                <a:gd name="connsiteY4" fmla="*/ 1876733 h 1906926"/>
                <a:gd name="connsiteX5" fmla="*/ 1781520 w 1775174"/>
                <a:gd name="connsiteY5" fmla="*/ 1457070 h 190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5174" h="1906926">
                  <a:moveTo>
                    <a:pt x="1781590" y="253349"/>
                  </a:moveTo>
                  <a:lnTo>
                    <a:pt x="1232464" y="40397"/>
                  </a:lnTo>
                  <a:cubicBezTo>
                    <a:pt x="1232464" y="40397"/>
                    <a:pt x="686598" y="-171306"/>
                    <a:pt x="475102" y="374560"/>
                  </a:cubicBezTo>
                  <a:lnTo>
                    <a:pt x="39144" y="1499647"/>
                  </a:lnTo>
                  <a:cubicBezTo>
                    <a:pt x="39144" y="1499647"/>
                    <a:pt x="-172421" y="2045582"/>
                    <a:pt x="388147" y="1876733"/>
                  </a:cubicBezTo>
                  <a:lnTo>
                    <a:pt x="1781520" y="1457070"/>
                  </a:lnTo>
                </a:path>
              </a:pathLst>
            </a:custGeom>
            <a:noFill/>
            <a:ln w="9525" cap="flat">
              <a:solidFill>
                <a:srgbClr val="B8BE1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20C33"/>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6E0300C6-FD2F-58AC-EF0A-649D940FDC48}"/>
                </a:ext>
              </a:extLst>
            </p:cNvPr>
            <p:cNvSpPr/>
            <p:nvPr/>
          </p:nvSpPr>
          <p:spPr>
            <a:xfrm>
              <a:off x="9491522" y="5365694"/>
              <a:ext cx="2406194" cy="1560212"/>
            </a:xfrm>
            <a:custGeom>
              <a:avLst/>
              <a:gdLst>
                <a:gd name="connsiteX0" fmla="*/ 2408830 w 2406194"/>
                <a:gd name="connsiteY0" fmla="*/ 1565004 h 1560212"/>
                <a:gd name="connsiteX1" fmla="*/ 1108861 w 2406194"/>
                <a:gd name="connsiteY1" fmla="*/ 160674 h 1560212"/>
                <a:gd name="connsiteX2" fmla="*/ 499546 w 2406194"/>
                <a:gd name="connsiteY2" fmla="*/ 276892 h 1560212"/>
                <a:gd name="connsiteX3" fmla="*/ 0 w 2406194"/>
                <a:gd name="connsiteY3" fmla="*/ 1565073 h 1560212"/>
              </a:gdLst>
              <a:ahLst/>
              <a:cxnLst>
                <a:cxn ang="0">
                  <a:pos x="connsiteX0" y="connsiteY0"/>
                </a:cxn>
                <a:cxn ang="0">
                  <a:pos x="connsiteX1" y="connsiteY1"/>
                </a:cxn>
                <a:cxn ang="0">
                  <a:pos x="connsiteX2" y="connsiteY2"/>
                </a:cxn>
                <a:cxn ang="0">
                  <a:pos x="connsiteX3" y="connsiteY3"/>
                </a:cxn>
              </a:cxnLst>
              <a:rect l="l" t="t" r="r" b="b"/>
              <a:pathLst>
                <a:path w="2406194" h="1560212">
                  <a:moveTo>
                    <a:pt x="2408830" y="1565004"/>
                  </a:moveTo>
                  <a:lnTo>
                    <a:pt x="1108861" y="160674"/>
                  </a:lnTo>
                  <a:cubicBezTo>
                    <a:pt x="1108861" y="160674"/>
                    <a:pt x="711179" y="-268974"/>
                    <a:pt x="499546" y="276892"/>
                  </a:cubicBezTo>
                  <a:lnTo>
                    <a:pt x="0" y="1565073"/>
                  </a:lnTo>
                </a:path>
              </a:pathLst>
            </a:custGeom>
            <a:noFill/>
            <a:ln w="9525" cap="flat">
              <a:solidFill>
                <a:srgbClr val="42859E"/>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20C33"/>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8109249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F5993D5-E893-7270-CD25-FFD6BB427A06}"/>
              </a:ext>
            </a:extLst>
          </p:cNvPr>
          <p:cNvSpPr>
            <a:spLocks noGrp="1"/>
          </p:cNvSpPr>
          <p:nvPr>
            <p:ph idx="1"/>
          </p:nvPr>
        </p:nvSpPr>
        <p:spPr>
          <a:xfrm>
            <a:off x="1222034" y="2078791"/>
            <a:ext cx="9986964" cy="424439"/>
          </a:xfrm>
        </p:spPr>
        <p:txBody>
          <a:bodyPr vert="horz" lIns="91440" tIns="45720" rIns="91440" bIns="45720" rtlCol="0" anchor="t">
            <a:normAutofit fontScale="92500" lnSpcReduction="10000"/>
          </a:bodyPr>
          <a:lstStyle/>
          <a:p>
            <a:pPr marL="0" indent="0">
              <a:buNone/>
            </a:pPr>
            <a:r>
              <a:rPr lang="en-US" dirty="0" err="1">
                <a:solidFill>
                  <a:schemeClr val="tx1"/>
                </a:solidFill>
              </a:rPr>
              <a:t>TREDLite</a:t>
            </a:r>
            <a:r>
              <a:rPr lang="en-US" dirty="0">
                <a:solidFill>
                  <a:schemeClr val="tx1"/>
                </a:solidFill>
              </a:rPr>
              <a:t> can be used on a variety of projects:</a:t>
            </a:r>
          </a:p>
        </p:txBody>
      </p:sp>
      <p:sp>
        <p:nvSpPr>
          <p:cNvPr id="5" name="Rectangle: Rounded Corners 4">
            <a:extLst>
              <a:ext uri="{FF2B5EF4-FFF2-40B4-BE49-F238E27FC236}">
                <a16:creationId xmlns:a16="http://schemas.microsoft.com/office/drawing/2014/main" id="{12E3FC8F-2BA1-DC71-9F6C-40C6243BA699}"/>
              </a:ext>
            </a:extLst>
          </p:cNvPr>
          <p:cNvSpPr/>
          <p:nvPr/>
        </p:nvSpPr>
        <p:spPr>
          <a:xfrm>
            <a:off x="6556288" y="4775773"/>
            <a:ext cx="4334435" cy="745422"/>
          </a:xfrm>
          <a:prstGeom prst="roundRect">
            <a:avLst/>
          </a:prstGeom>
          <a:solidFill>
            <a:srgbClr val="005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02D9F70A-B423-FBD5-4D97-3B71D4D3C8B4}"/>
              </a:ext>
            </a:extLst>
          </p:cNvPr>
          <p:cNvSpPr/>
          <p:nvPr/>
        </p:nvSpPr>
        <p:spPr>
          <a:xfrm>
            <a:off x="6556288" y="3796207"/>
            <a:ext cx="4334435" cy="745422"/>
          </a:xfrm>
          <a:prstGeom prst="roundRect">
            <a:avLst/>
          </a:prstGeom>
          <a:solidFill>
            <a:srgbClr val="005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ED15EEE-4F95-29D7-B2F4-F00CB80F74FC}"/>
              </a:ext>
            </a:extLst>
          </p:cNvPr>
          <p:cNvSpPr/>
          <p:nvPr/>
        </p:nvSpPr>
        <p:spPr>
          <a:xfrm>
            <a:off x="6556288" y="2870598"/>
            <a:ext cx="4334435" cy="745422"/>
          </a:xfrm>
          <a:prstGeom prst="roundRect">
            <a:avLst/>
          </a:prstGeom>
          <a:solidFill>
            <a:srgbClr val="005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73674AB1-CD1A-4E3E-0B3A-FF5F3386AFC4}"/>
              </a:ext>
            </a:extLst>
          </p:cNvPr>
          <p:cNvSpPr/>
          <p:nvPr/>
        </p:nvSpPr>
        <p:spPr>
          <a:xfrm>
            <a:off x="1222034" y="4763471"/>
            <a:ext cx="4334435" cy="745422"/>
          </a:xfrm>
          <a:prstGeom prst="roundRect">
            <a:avLst/>
          </a:prstGeom>
          <a:solidFill>
            <a:srgbClr val="005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9B1EB959-77D4-4936-13A8-18F679575C31}"/>
              </a:ext>
            </a:extLst>
          </p:cNvPr>
          <p:cNvSpPr/>
          <p:nvPr/>
        </p:nvSpPr>
        <p:spPr>
          <a:xfrm>
            <a:off x="1222034" y="3776439"/>
            <a:ext cx="4334435" cy="745422"/>
          </a:xfrm>
          <a:prstGeom prst="roundRect">
            <a:avLst/>
          </a:prstGeom>
          <a:solidFill>
            <a:srgbClr val="005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DFBF8D61-2ADB-1588-FB14-F55A7436BDD1}"/>
              </a:ext>
            </a:extLst>
          </p:cNvPr>
          <p:cNvSpPr/>
          <p:nvPr/>
        </p:nvSpPr>
        <p:spPr>
          <a:xfrm>
            <a:off x="1210553" y="2880314"/>
            <a:ext cx="4334435" cy="745422"/>
          </a:xfrm>
          <a:prstGeom prst="roundRect">
            <a:avLst/>
          </a:prstGeom>
          <a:solidFill>
            <a:srgbClr val="005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Blueprint outline">
            <a:extLst>
              <a:ext uri="{FF2B5EF4-FFF2-40B4-BE49-F238E27FC236}">
                <a16:creationId xmlns:a16="http://schemas.microsoft.com/office/drawing/2014/main" id="{15CE4FEC-8400-260C-B512-85BC5806FE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03313" y="2880314"/>
            <a:ext cx="713524" cy="713524"/>
          </a:xfrm>
          <a:prstGeom prst="rect">
            <a:avLst/>
          </a:prstGeom>
        </p:spPr>
      </p:pic>
      <p:pic>
        <p:nvPicPr>
          <p:cNvPr id="12" name="Graphic 11" descr="Modern architecture outline">
            <a:extLst>
              <a:ext uri="{FF2B5EF4-FFF2-40B4-BE49-F238E27FC236}">
                <a16:creationId xmlns:a16="http://schemas.microsoft.com/office/drawing/2014/main" id="{9B374A84-91CC-7B88-E5E0-FE536BDE34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03313" y="3790818"/>
            <a:ext cx="713524" cy="713524"/>
          </a:xfrm>
          <a:prstGeom prst="rect">
            <a:avLst/>
          </a:prstGeom>
        </p:spPr>
      </p:pic>
      <p:pic>
        <p:nvPicPr>
          <p:cNvPr id="13" name="Graphic 12" descr="Agriculture outline">
            <a:extLst>
              <a:ext uri="{FF2B5EF4-FFF2-40B4-BE49-F238E27FC236}">
                <a16:creationId xmlns:a16="http://schemas.microsoft.com/office/drawing/2014/main" id="{BC5FAE6F-21DB-5195-0BBF-10919121E11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833143" y="4813902"/>
            <a:ext cx="628796" cy="628796"/>
          </a:xfrm>
          <a:prstGeom prst="rect">
            <a:avLst/>
          </a:prstGeom>
        </p:spPr>
      </p:pic>
      <p:sp>
        <p:nvSpPr>
          <p:cNvPr id="14" name="TextBox 13">
            <a:extLst>
              <a:ext uri="{FF2B5EF4-FFF2-40B4-BE49-F238E27FC236}">
                <a16:creationId xmlns:a16="http://schemas.microsoft.com/office/drawing/2014/main" id="{669FFF41-E496-0FCA-B872-3815231AFCDF}"/>
              </a:ext>
            </a:extLst>
          </p:cNvPr>
          <p:cNvSpPr txBox="1"/>
          <p:nvPr/>
        </p:nvSpPr>
        <p:spPr>
          <a:xfrm>
            <a:off x="2450363" y="3070734"/>
            <a:ext cx="2873224" cy="369332"/>
          </a:xfrm>
          <a:prstGeom prst="rect">
            <a:avLst/>
          </a:prstGeom>
          <a:noFill/>
        </p:spPr>
        <p:txBody>
          <a:bodyPr wrap="square" rtlCol="0">
            <a:spAutoFit/>
          </a:bodyPr>
          <a:lstStyle/>
          <a:p>
            <a:r>
              <a:rPr lang="en-US" b="1">
                <a:solidFill>
                  <a:schemeClr val="bg1"/>
                </a:solidFill>
                <a:latin typeface="Arial" panose="020B0604020202020204" pitchFamily="34" charset="0"/>
                <a:cs typeface="Arial" panose="020B0604020202020204" pitchFamily="34" charset="0"/>
              </a:rPr>
              <a:t>Transportation Planning</a:t>
            </a:r>
          </a:p>
        </p:txBody>
      </p:sp>
      <p:sp>
        <p:nvSpPr>
          <p:cNvPr id="15" name="TextBox 14">
            <a:extLst>
              <a:ext uri="{FF2B5EF4-FFF2-40B4-BE49-F238E27FC236}">
                <a16:creationId xmlns:a16="http://schemas.microsoft.com/office/drawing/2014/main" id="{6F541782-E574-D1ED-C33C-4F68D90632BC}"/>
              </a:ext>
            </a:extLst>
          </p:cNvPr>
          <p:cNvSpPr txBox="1"/>
          <p:nvPr/>
        </p:nvSpPr>
        <p:spPr>
          <a:xfrm>
            <a:off x="2450363" y="3962914"/>
            <a:ext cx="2873224" cy="369332"/>
          </a:xfrm>
          <a:prstGeom prst="rect">
            <a:avLst/>
          </a:prstGeom>
          <a:noFill/>
        </p:spPr>
        <p:txBody>
          <a:bodyPr wrap="square" rtlCol="0">
            <a:spAutoFit/>
          </a:bodyPr>
          <a:lstStyle/>
          <a:p>
            <a:r>
              <a:rPr lang="en-US" b="1">
                <a:solidFill>
                  <a:schemeClr val="bg1"/>
                </a:solidFill>
                <a:latin typeface="Arial" panose="020B0604020202020204" pitchFamily="34" charset="0"/>
                <a:cs typeface="Arial" panose="020B0604020202020204" pitchFamily="34" charset="0"/>
              </a:rPr>
              <a:t>Site Selection</a:t>
            </a:r>
          </a:p>
        </p:txBody>
      </p:sp>
      <p:sp>
        <p:nvSpPr>
          <p:cNvPr id="16" name="TextBox 15">
            <a:extLst>
              <a:ext uri="{FF2B5EF4-FFF2-40B4-BE49-F238E27FC236}">
                <a16:creationId xmlns:a16="http://schemas.microsoft.com/office/drawing/2014/main" id="{20295F74-30C5-44A6-8322-68FEF99066CE}"/>
              </a:ext>
            </a:extLst>
          </p:cNvPr>
          <p:cNvSpPr txBox="1"/>
          <p:nvPr/>
        </p:nvSpPr>
        <p:spPr>
          <a:xfrm>
            <a:off x="7482721" y="4951875"/>
            <a:ext cx="3395072" cy="369332"/>
          </a:xfrm>
          <a:prstGeom prst="rect">
            <a:avLst/>
          </a:prstGeom>
          <a:noFill/>
        </p:spPr>
        <p:txBody>
          <a:bodyPr wrap="square" rtlCol="0">
            <a:spAutoFit/>
          </a:bodyPr>
          <a:lstStyle/>
          <a:p>
            <a:r>
              <a:rPr lang="en-US" b="1">
                <a:solidFill>
                  <a:schemeClr val="bg1"/>
                </a:solidFill>
                <a:latin typeface="Arial" panose="020B0604020202020204" pitchFamily="34" charset="0"/>
                <a:cs typeface="Arial" panose="020B0604020202020204" pitchFamily="34" charset="0"/>
              </a:rPr>
              <a:t>Carbon Reduction Programs</a:t>
            </a:r>
          </a:p>
        </p:txBody>
      </p:sp>
      <p:sp>
        <p:nvSpPr>
          <p:cNvPr id="17" name="TextBox 16">
            <a:extLst>
              <a:ext uri="{FF2B5EF4-FFF2-40B4-BE49-F238E27FC236}">
                <a16:creationId xmlns:a16="http://schemas.microsoft.com/office/drawing/2014/main" id="{2F70C450-9387-C138-C9F6-A3EDF137F901}"/>
              </a:ext>
            </a:extLst>
          </p:cNvPr>
          <p:cNvSpPr txBox="1"/>
          <p:nvPr/>
        </p:nvSpPr>
        <p:spPr>
          <a:xfrm>
            <a:off x="7472561" y="3954329"/>
            <a:ext cx="2873224" cy="369332"/>
          </a:xfrm>
          <a:prstGeom prst="rect">
            <a:avLst/>
          </a:prstGeom>
          <a:noFill/>
        </p:spPr>
        <p:txBody>
          <a:bodyPr wrap="square" rtlCol="0">
            <a:spAutoFit/>
          </a:bodyPr>
          <a:lstStyle/>
          <a:p>
            <a:r>
              <a:rPr lang="en-US" b="1">
                <a:solidFill>
                  <a:schemeClr val="bg1"/>
                </a:solidFill>
                <a:latin typeface="Arial" panose="020B0604020202020204" pitchFamily="34" charset="0"/>
                <a:cs typeface="Arial" panose="020B0604020202020204" pitchFamily="34" charset="0"/>
              </a:rPr>
              <a:t>Land Development</a:t>
            </a:r>
          </a:p>
        </p:txBody>
      </p:sp>
      <p:sp>
        <p:nvSpPr>
          <p:cNvPr id="18" name="TextBox 17">
            <a:extLst>
              <a:ext uri="{FF2B5EF4-FFF2-40B4-BE49-F238E27FC236}">
                <a16:creationId xmlns:a16="http://schemas.microsoft.com/office/drawing/2014/main" id="{82F9B633-BA4C-D206-A7AE-36A18D97AB24}"/>
              </a:ext>
            </a:extLst>
          </p:cNvPr>
          <p:cNvSpPr txBox="1"/>
          <p:nvPr/>
        </p:nvSpPr>
        <p:spPr>
          <a:xfrm>
            <a:off x="2493157" y="4809980"/>
            <a:ext cx="2873224" cy="646331"/>
          </a:xfrm>
          <a:prstGeom prst="rect">
            <a:avLst/>
          </a:prstGeom>
          <a:noFill/>
        </p:spPr>
        <p:txBody>
          <a:bodyPr wrap="square" rtlCol="0">
            <a:spAutoFit/>
          </a:bodyPr>
          <a:lstStyle/>
          <a:p>
            <a:r>
              <a:rPr lang="en-US" b="1">
                <a:solidFill>
                  <a:schemeClr val="bg1"/>
                </a:solidFill>
                <a:latin typeface="Arial" panose="020B0604020202020204" pitchFamily="34" charset="0"/>
                <a:cs typeface="Arial" panose="020B0604020202020204" pitchFamily="34" charset="0"/>
              </a:rPr>
              <a:t>Traffic Analysis </a:t>
            </a:r>
          </a:p>
          <a:p>
            <a:r>
              <a:rPr lang="en-US" b="1">
                <a:solidFill>
                  <a:schemeClr val="bg1"/>
                </a:solidFill>
                <a:latin typeface="Arial" panose="020B0604020202020204" pitchFamily="34" charset="0"/>
                <a:cs typeface="Arial" panose="020B0604020202020204" pitchFamily="34" charset="0"/>
              </a:rPr>
              <a:t>and Engineering</a:t>
            </a:r>
          </a:p>
        </p:txBody>
      </p:sp>
      <p:sp>
        <p:nvSpPr>
          <p:cNvPr id="19" name="TextBox 18">
            <a:extLst>
              <a:ext uri="{FF2B5EF4-FFF2-40B4-BE49-F238E27FC236}">
                <a16:creationId xmlns:a16="http://schemas.microsoft.com/office/drawing/2014/main" id="{0AE936CC-FD63-906C-BCD8-3FD8466D3ACE}"/>
              </a:ext>
            </a:extLst>
          </p:cNvPr>
          <p:cNvSpPr txBox="1"/>
          <p:nvPr/>
        </p:nvSpPr>
        <p:spPr>
          <a:xfrm>
            <a:off x="7462401" y="3065555"/>
            <a:ext cx="3125832" cy="369332"/>
          </a:xfrm>
          <a:prstGeom prst="rect">
            <a:avLst/>
          </a:prstGeom>
          <a:noFill/>
        </p:spPr>
        <p:txBody>
          <a:bodyPr wrap="square" rtlCol="0">
            <a:spAutoFit/>
          </a:bodyPr>
          <a:lstStyle/>
          <a:p>
            <a:r>
              <a:rPr lang="en-US" b="1">
                <a:solidFill>
                  <a:schemeClr val="bg1"/>
                </a:solidFill>
                <a:latin typeface="Arial" panose="020B0604020202020204" pitchFamily="34" charset="0"/>
                <a:cs typeface="Arial" panose="020B0604020202020204" pitchFamily="34" charset="0"/>
              </a:rPr>
              <a:t>Travel Demand Modeling</a:t>
            </a:r>
          </a:p>
        </p:txBody>
      </p:sp>
      <p:pic>
        <p:nvPicPr>
          <p:cNvPr id="20" name="Graphic 19" descr="Map with pin outline">
            <a:extLst>
              <a:ext uri="{FF2B5EF4-FFF2-40B4-BE49-F238E27FC236}">
                <a16:creationId xmlns:a16="http://schemas.microsoft.com/office/drawing/2014/main" id="{F2A862D3-65B2-066B-9F16-FA85255AF4D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59037" y="3771743"/>
            <a:ext cx="713524" cy="713524"/>
          </a:xfrm>
          <a:prstGeom prst="rect">
            <a:avLst/>
          </a:prstGeom>
        </p:spPr>
      </p:pic>
      <p:pic>
        <p:nvPicPr>
          <p:cNvPr id="21" name="Graphic 20" descr="Traffic light outline">
            <a:extLst>
              <a:ext uri="{FF2B5EF4-FFF2-40B4-BE49-F238E27FC236}">
                <a16:creationId xmlns:a16="http://schemas.microsoft.com/office/drawing/2014/main" id="{963FBBC6-F39B-EA71-693D-E42504B140A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672140" y="4731351"/>
            <a:ext cx="789844" cy="789844"/>
          </a:xfrm>
          <a:prstGeom prst="rect">
            <a:avLst/>
          </a:prstGeom>
        </p:spPr>
      </p:pic>
      <p:pic>
        <p:nvPicPr>
          <p:cNvPr id="22" name="Graphic 21" descr="Car outline">
            <a:extLst>
              <a:ext uri="{FF2B5EF4-FFF2-40B4-BE49-F238E27FC236}">
                <a16:creationId xmlns:a16="http://schemas.microsoft.com/office/drawing/2014/main" id="{5EA8EB03-4754-ABC9-1023-EE8BF01503E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757716" y="2880314"/>
            <a:ext cx="713524" cy="713524"/>
          </a:xfrm>
          <a:prstGeom prst="rect">
            <a:avLst/>
          </a:prstGeom>
        </p:spPr>
      </p:pic>
      <p:sp>
        <p:nvSpPr>
          <p:cNvPr id="26" name="Rectangle 25">
            <a:extLst>
              <a:ext uri="{FF2B5EF4-FFF2-40B4-BE49-F238E27FC236}">
                <a16:creationId xmlns:a16="http://schemas.microsoft.com/office/drawing/2014/main" id="{8AE05A67-A0A3-A131-FED3-91E869F698AB}"/>
              </a:ext>
            </a:extLst>
          </p:cNvPr>
          <p:cNvSpPr/>
          <p:nvPr/>
        </p:nvSpPr>
        <p:spPr>
          <a:xfrm>
            <a:off x="0" y="-10699"/>
            <a:ext cx="12192000" cy="905256"/>
          </a:xfrm>
          <a:prstGeom prst="rect">
            <a:avLst/>
          </a:prstGeom>
          <a:solidFill>
            <a:srgbClr val="B8BE1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tle 1">
            <a:extLst>
              <a:ext uri="{FF2B5EF4-FFF2-40B4-BE49-F238E27FC236}">
                <a16:creationId xmlns:a16="http://schemas.microsoft.com/office/drawing/2014/main" id="{4F133AAA-9FFA-C9CB-BB06-1FA350671D7F}"/>
              </a:ext>
            </a:extLst>
          </p:cNvPr>
          <p:cNvSpPr txBox="1">
            <a:spLocks/>
          </p:cNvSpPr>
          <p:nvPr/>
        </p:nvSpPr>
        <p:spPr>
          <a:xfrm>
            <a:off x="281175" y="110242"/>
            <a:ext cx="11524543" cy="6524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solidFill>
                  <a:schemeClr val="bg1"/>
                </a:solidFill>
              </a:rPr>
              <a:t>When to Use TREDLite VMT</a:t>
            </a:r>
            <a:endParaRPr lang="en-US" sz="3600" dirty="0">
              <a:solidFill>
                <a:schemeClr val="bg1"/>
              </a:solidFill>
            </a:endParaRPr>
          </a:p>
        </p:txBody>
      </p:sp>
      <p:sp>
        <p:nvSpPr>
          <p:cNvPr id="28" name="Rectangle 27">
            <a:extLst>
              <a:ext uri="{FF2B5EF4-FFF2-40B4-BE49-F238E27FC236}">
                <a16:creationId xmlns:a16="http://schemas.microsoft.com/office/drawing/2014/main" id="{7BBB96BE-17BB-9DA9-F2E5-0800BE734CB9}"/>
              </a:ext>
            </a:extLst>
          </p:cNvPr>
          <p:cNvSpPr/>
          <p:nvPr/>
        </p:nvSpPr>
        <p:spPr>
          <a:xfrm>
            <a:off x="0" y="876763"/>
            <a:ext cx="12192000" cy="222154"/>
          </a:xfrm>
          <a:prstGeom prst="rect">
            <a:avLst/>
          </a:prstGeom>
          <a:solidFill>
            <a:srgbClr val="005F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descr="A yellow and black logo&#10;&#10;AI-generated content may be incorrect.">
            <a:extLst>
              <a:ext uri="{FF2B5EF4-FFF2-40B4-BE49-F238E27FC236}">
                <a16:creationId xmlns:a16="http://schemas.microsoft.com/office/drawing/2014/main" id="{09E31347-6701-A16D-80A1-4C1075B6E411}"/>
              </a:ext>
            </a:extLst>
          </p:cNvPr>
          <p:cNvPicPr>
            <a:picLocks noChangeAspect="1"/>
          </p:cNvPicPr>
          <p:nvPr/>
        </p:nvPicPr>
        <p:blipFill>
          <a:blip r:embed="rId14">
            <a:extLst>
              <a:ext uri="{28A0092B-C50C-407E-A947-70E740481C1C}">
                <a14:useLocalDpi xmlns:a14="http://schemas.microsoft.com/office/drawing/2010/main" val="0"/>
              </a:ext>
            </a:extLst>
          </a:blip>
          <a:srcRect l="4479" t="24680" r="3939" b="26841"/>
          <a:stretch>
            <a:fillRect/>
          </a:stretch>
        </p:blipFill>
        <p:spPr>
          <a:xfrm>
            <a:off x="171448" y="6525372"/>
            <a:ext cx="1451372" cy="237209"/>
          </a:xfrm>
          <a:prstGeom prst="rect">
            <a:avLst/>
          </a:prstGeom>
        </p:spPr>
      </p:pic>
      <p:pic>
        <p:nvPicPr>
          <p:cNvPr id="30" name="Picture 29" descr="A close-up of a logo&#10;&#10;AI-generated content may be incorrect.">
            <a:extLst>
              <a:ext uri="{FF2B5EF4-FFF2-40B4-BE49-F238E27FC236}">
                <a16:creationId xmlns:a16="http://schemas.microsoft.com/office/drawing/2014/main" id="{83A4210D-1D38-1FB2-29CE-5FE65F8EF07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825164" y="6525372"/>
            <a:ext cx="1195388" cy="237209"/>
          </a:xfrm>
          <a:prstGeom prst="rect">
            <a:avLst/>
          </a:prstGeom>
        </p:spPr>
      </p:pic>
      <p:grpSp>
        <p:nvGrpSpPr>
          <p:cNvPr id="31" name="Group 30">
            <a:extLst>
              <a:ext uri="{FF2B5EF4-FFF2-40B4-BE49-F238E27FC236}">
                <a16:creationId xmlns:a16="http://schemas.microsoft.com/office/drawing/2014/main" id="{7C6F16F2-DFC1-92FE-71EC-993BF4096ABA}"/>
              </a:ext>
            </a:extLst>
          </p:cNvPr>
          <p:cNvGrpSpPr/>
          <p:nvPr/>
        </p:nvGrpSpPr>
        <p:grpSpPr>
          <a:xfrm rot="1691869">
            <a:off x="10219215" y="3561052"/>
            <a:ext cx="2755070" cy="4235302"/>
            <a:chOff x="9491522" y="2690604"/>
            <a:chExt cx="2755070" cy="4235302"/>
          </a:xfrm>
        </p:grpSpPr>
        <p:sp>
          <p:nvSpPr>
            <p:cNvPr id="32" name="Freeform: Shape 31">
              <a:extLst>
                <a:ext uri="{FF2B5EF4-FFF2-40B4-BE49-F238E27FC236}">
                  <a16:creationId xmlns:a16="http://schemas.microsoft.com/office/drawing/2014/main" id="{0A481275-DE8D-0307-3A38-D84BF117C72A}"/>
                </a:ext>
              </a:extLst>
            </p:cNvPr>
            <p:cNvSpPr/>
            <p:nvPr/>
          </p:nvSpPr>
          <p:spPr>
            <a:xfrm>
              <a:off x="10672511" y="4341209"/>
              <a:ext cx="1574081" cy="2503274"/>
            </a:xfrm>
            <a:custGeom>
              <a:avLst/>
              <a:gdLst>
                <a:gd name="connsiteX0" fmla="*/ 1580134 w 1574080"/>
                <a:gd name="connsiteY0" fmla="*/ 0 h 2503274"/>
                <a:gd name="connsiteX1" fmla="*/ 305474 w 1574080"/>
                <a:gd name="connsiteY1" fmla="*/ 383951 h 2503274"/>
                <a:gd name="connsiteX2" fmla="*/ 142589 w 1574080"/>
                <a:gd name="connsiteY2" fmla="*/ 982448 h 2503274"/>
                <a:gd name="connsiteX3" fmla="*/ 1554130 w 1574080"/>
                <a:gd name="connsiteY3" fmla="*/ 2507366 h 2503274"/>
                <a:gd name="connsiteX4" fmla="*/ 1580134 w 1574080"/>
                <a:gd name="connsiteY4" fmla="*/ 2507366 h 2503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4080" h="2503274">
                  <a:moveTo>
                    <a:pt x="1580134" y="0"/>
                  </a:moveTo>
                  <a:lnTo>
                    <a:pt x="305474" y="383951"/>
                  </a:lnTo>
                  <a:cubicBezTo>
                    <a:pt x="305474" y="383951"/>
                    <a:pt x="-255162" y="552731"/>
                    <a:pt x="142589" y="982448"/>
                  </a:cubicBezTo>
                  <a:lnTo>
                    <a:pt x="1554130" y="2507366"/>
                  </a:lnTo>
                  <a:lnTo>
                    <a:pt x="1580134" y="2507366"/>
                  </a:lnTo>
                </a:path>
              </a:pathLst>
            </a:custGeom>
            <a:noFill/>
            <a:ln w="9525" cap="flat">
              <a:solidFill>
                <a:srgbClr val="C0D5D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20C33"/>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DAFA89DB-6966-000A-9B45-4568FFEB6BFF}"/>
                </a:ext>
              </a:extLst>
            </p:cNvPr>
            <p:cNvSpPr/>
            <p:nvPr/>
          </p:nvSpPr>
          <p:spPr>
            <a:xfrm>
              <a:off x="10419940" y="2690604"/>
              <a:ext cx="1775175" cy="1906926"/>
            </a:xfrm>
            <a:custGeom>
              <a:avLst/>
              <a:gdLst>
                <a:gd name="connsiteX0" fmla="*/ 1781590 w 1775174"/>
                <a:gd name="connsiteY0" fmla="*/ 253349 h 1906926"/>
                <a:gd name="connsiteX1" fmla="*/ 1232464 w 1775174"/>
                <a:gd name="connsiteY1" fmla="*/ 40397 h 1906926"/>
                <a:gd name="connsiteX2" fmla="*/ 475102 w 1775174"/>
                <a:gd name="connsiteY2" fmla="*/ 374560 h 1906926"/>
                <a:gd name="connsiteX3" fmla="*/ 39144 w 1775174"/>
                <a:gd name="connsiteY3" fmla="*/ 1499647 h 1906926"/>
                <a:gd name="connsiteX4" fmla="*/ 388147 w 1775174"/>
                <a:gd name="connsiteY4" fmla="*/ 1876733 h 1906926"/>
                <a:gd name="connsiteX5" fmla="*/ 1781520 w 1775174"/>
                <a:gd name="connsiteY5" fmla="*/ 1457070 h 190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5174" h="1906926">
                  <a:moveTo>
                    <a:pt x="1781590" y="253349"/>
                  </a:moveTo>
                  <a:lnTo>
                    <a:pt x="1232464" y="40397"/>
                  </a:lnTo>
                  <a:cubicBezTo>
                    <a:pt x="1232464" y="40397"/>
                    <a:pt x="686598" y="-171306"/>
                    <a:pt x="475102" y="374560"/>
                  </a:cubicBezTo>
                  <a:lnTo>
                    <a:pt x="39144" y="1499647"/>
                  </a:lnTo>
                  <a:cubicBezTo>
                    <a:pt x="39144" y="1499647"/>
                    <a:pt x="-172421" y="2045582"/>
                    <a:pt x="388147" y="1876733"/>
                  </a:cubicBezTo>
                  <a:lnTo>
                    <a:pt x="1781520" y="1457070"/>
                  </a:lnTo>
                </a:path>
              </a:pathLst>
            </a:custGeom>
            <a:noFill/>
            <a:ln w="9525" cap="flat">
              <a:solidFill>
                <a:srgbClr val="B8BE1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20C33"/>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93AE6096-1480-FB36-203F-685CCEBEC58D}"/>
                </a:ext>
              </a:extLst>
            </p:cNvPr>
            <p:cNvSpPr/>
            <p:nvPr/>
          </p:nvSpPr>
          <p:spPr>
            <a:xfrm>
              <a:off x="9491522" y="5365694"/>
              <a:ext cx="2406194" cy="1560212"/>
            </a:xfrm>
            <a:custGeom>
              <a:avLst/>
              <a:gdLst>
                <a:gd name="connsiteX0" fmla="*/ 2408830 w 2406194"/>
                <a:gd name="connsiteY0" fmla="*/ 1565004 h 1560212"/>
                <a:gd name="connsiteX1" fmla="*/ 1108861 w 2406194"/>
                <a:gd name="connsiteY1" fmla="*/ 160674 h 1560212"/>
                <a:gd name="connsiteX2" fmla="*/ 499546 w 2406194"/>
                <a:gd name="connsiteY2" fmla="*/ 276892 h 1560212"/>
                <a:gd name="connsiteX3" fmla="*/ 0 w 2406194"/>
                <a:gd name="connsiteY3" fmla="*/ 1565073 h 1560212"/>
              </a:gdLst>
              <a:ahLst/>
              <a:cxnLst>
                <a:cxn ang="0">
                  <a:pos x="connsiteX0" y="connsiteY0"/>
                </a:cxn>
                <a:cxn ang="0">
                  <a:pos x="connsiteX1" y="connsiteY1"/>
                </a:cxn>
                <a:cxn ang="0">
                  <a:pos x="connsiteX2" y="connsiteY2"/>
                </a:cxn>
                <a:cxn ang="0">
                  <a:pos x="connsiteX3" y="connsiteY3"/>
                </a:cxn>
              </a:cxnLst>
              <a:rect l="l" t="t" r="r" b="b"/>
              <a:pathLst>
                <a:path w="2406194" h="1560212">
                  <a:moveTo>
                    <a:pt x="2408830" y="1565004"/>
                  </a:moveTo>
                  <a:lnTo>
                    <a:pt x="1108861" y="160674"/>
                  </a:lnTo>
                  <a:cubicBezTo>
                    <a:pt x="1108861" y="160674"/>
                    <a:pt x="711179" y="-268974"/>
                    <a:pt x="499546" y="276892"/>
                  </a:cubicBezTo>
                  <a:lnTo>
                    <a:pt x="0" y="1565073"/>
                  </a:lnTo>
                </a:path>
              </a:pathLst>
            </a:custGeom>
            <a:noFill/>
            <a:ln w="9525" cap="flat">
              <a:solidFill>
                <a:srgbClr val="42859E"/>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20C33"/>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7732097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F6DC07-62FA-9822-5DB3-5C94D431A0CB}"/>
            </a:ext>
          </a:extLst>
        </p:cNvPr>
        <p:cNvGrpSpPr/>
        <p:nvPr/>
      </p:nvGrpSpPr>
      <p:grpSpPr>
        <a:xfrm>
          <a:off x="0" y="0"/>
          <a:ext cx="0" cy="0"/>
          <a:chOff x="0" y="0"/>
          <a:chExt cx="0" cy="0"/>
        </a:xfrm>
      </p:grpSpPr>
      <p:sp>
        <p:nvSpPr>
          <p:cNvPr id="24" name="Content Placeholder 2">
            <a:extLst>
              <a:ext uri="{FF2B5EF4-FFF2-40B4-BE49-F238E27FC236}">
                <a16:creationId xmlns:a16="http://schemas.microsoft.com/office/drawing/2014/main" id="{68FB9DB7-5FC9-F657-8109-F279F34B4D3A}"/>
              </a:ext>
            </a:extLst>
          </p:cNvPr>
          <p:cNvSpPr>
            <a:spLocks noGrp="1"/>
          </p:cNvSpPr>
          <p:nvPr>
            <p:ph idx="1"/>
          </p:nvPr>
        </p:nvSpPr>
        <p:spPr>
          <a:xfrm>
            <a:off x="367514" y="1342670"/>
            <a:ext cx="7267726" cy="4846490"/>
          </a:xfrm>
        </p:spPr>
        <p:txBody>
          <a:bodyPr vert="horz" lIns="91440" tIns="45720" rIns="91440" bIns="45720" rtlCol="0" anchor="t">
            <a:normAutofit/>
          </a:bodyPr>
          <a:lstStyle/>
          <a:p>
            <a:pPr>
              <a:lnSpc>
                <a:spcPct val="100000"/>
              </a:lnSpc>
              <a:spcBef>
                <a:spcPts val="0"/>
              </a:spcBef>
              <a:defRPr/>
            </a:pPr>
            <a:r>
              <a:rPr lang="en-US" dirty="0" err="1">
                <a:latin typeface="Aptos" panose="020B0004020202020204" pitchFamily="34" charset="0"/>
                <a:ea typeface="Calibri" panose="020F0502020204030204" pitchFamily="34" charset="0"/>
                <a:cs typeface="Arial" panose="020B0604020202020204" pitchFamily="34" charset="0"/>
              </a:rPr>
              <a:t>TREDLite</a:t>
            </a:r>
            <a:r>
              <a:rPr lang="en-US" dirty="0">
                <a:latin typeface="Aptos" panose="020B0004020202020204" pitchFamily="34" charset="0"/>
                <a:ea typeface="Calibri" panose="020F0502020204030204" pitchFamily="34" charset="0"/>
                <a:cs typeface="Arial" panose="020B0604020202020204" pitchFamily="34" charset="0"/>
              </a:rPr>
              <a:t> uses big data or travel demand model data to specially estimate the VMT generated by various land uses.</a:t>
            </a:r>
          </a:p>
          <a:p>
            <a:pPr>
              <a:lnSpc>
                <a:spcPct val="100000"/>
              </a:lnSpc>
              <a:spcBef>
                <a:spcPts val="0"/>
              </a:spcBef>
              <a:defRPr/>
            </a:pPr>
            <a:endParaRPr lang="en-US" dirty="0">
              <a:solidFill>
                <a:schemeClr val="tx1"/>
              </a:solidFill>
              <a:latin typeface="Aptos" panose="020B0004020202020204" pitchFamily="34" charset="0"/>
              <a:ea typeface="Calibri" panose="020F0502020204030204" pitchFamily="34" charset="0"/>
              <a:cs typeface="Arial" panose="020B0604020202020204" pitchFamily="34" charset="0"/>
            </a:endParaRPr>
          </a:p>
          <a:p>
            <a:pPr>
              <a:lnSpc>
                <a:spcPct val="100000"/>
              </a:lnSpc>
              <a:spcBef>
                <a:spcPts val="0"/>
              </a:spcBef>
              <a:defRPr/>
            </a:pPr>
            <a:r>
              <a:rPr lang="en-US" dirty="0">
                <a:solidFill>
                  <a:schemeClr val="tx1"/>
                </a:solidFill>
                <a:latin typeface="Aptos" panose="020B0004020202020204" pitchFamily="34" charset="0"/>
                <a:ea typeface="Calibri" panose="020F0502020204030204" pitchFamily="34" charset="0"/>
                <a:cs typeface="Arial" panose="020B0604020202020204" pitchFamily="34" charset="0"/>
              </a:rPr>
              <a:t>The user inputs land use data to model different land development scenarios and output VMT/GHG projections.</a:t>
            </a:r>
            <a:br>
              <a:rPr lang="en-US" dirty="0">
                <a:solidFill>
                  <a:schemeClr val="tx1"/>
                </a:solidFill>
                <a:latin typeface="Aptos" panose="020B0004020202020204" pitchFamily="34" charset="0"/>
                <a:ea typeface="Calibri" panose="020F0502020204030204" pitchFamily="34" charset="0"/>
                <a:cs typeface="Arial" panose="020B0604020202020204" pitchFamily="34" charset="0"/>
              </a:rPr>
            </a:br>
            <a:endParaRPr lang="en-US" dirty="0">
              <a:solidFill>
                <a:schemeClr val="tx1"/>
              </a:solidFill>
              <a:latin typeface="Aptos" panose="020B0004020202020204" pitchFamily="34" charset="0"/>
              <a:ea typeface="Calibri" panose="020F0502020204030204" pitchFamily="34" charset="0"/>
              <a:cs typeface="Arial" panose="020B0604020202020204" pitchFamily="34" charset="0"/>
            </a:endParaRPr>
          </a:p>
          <a:p>
            <a:pPr>
              <a:lnSpc>
                <a:spcPct val="100000"/>
              </a:lnSpc>
              <a:spcBef>
                <a:spcPts val="0"/>
              </a:spcBef>
              <a:defRPr/>
            </a:pPr>
            <a:r>
              <a:rPr lang="en-US" dirty="0">
                <a:solidFill>
                  <a:schemeClr val="tx1"/>
                </a:solidFill>
                <a:latin typeface="Aptos" panose="020B0004020202020204" pitchFamily="34" charset="0"/>
                <a:ea typeface="Calibri" panose="020F0502020204030204" pitchFamily="34" charset="0"/>
                <a:cs typeface="Arial" panose="020B0604020202020204" pitchFamily="34" charset="0"/>
              </a:rPr>
              <a:t>The user can also test various VMT/GHG reduction strategies to estimate their efficacy spatially.</a:t>
            </a:r>
          </a:p>
        </p:txBody>
      </p:sp>
      <p:sp>
        <p:nvSpPr>
          <p:cNvPr id="31" name="Rectangle 30">
            <a:extLst>
              <a:ext uri="{FF2B5EF4-FFF2-40B4-BE49-F238E27FC236}">
                <a16:creationId xmlns:a16="http://schemas.microsoft.com/office/drawing/2014/main" id="{8046FB81-8A59-64B7-B414-12F61A4E0820}"/>
              </a:ext>
            </a:extLst>
          </p:cNvPr>
          <p:cNvSpPr/>
          <p:nvPr/>
        </p:nvSpPr>
        <p:spPr>
          <a:xfrm>
            <a:off x="0" y="-10699"/>
            <a:ext cx="12192000" cy="905256"/>
          </a:xfrm>
          <a:prstGeom prst="rect">
            <a:avLst/>
          </a:prstGeom>
          <a:solidFill>
            <a:srgbClr val="B8BE1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itle 1">
            <a:extLst>
              <a:ext uri="{FF2B5EF4-FFF2-40B4-BE49-F238E27FC236}">
                <a16:creationId xmlns:a16="http://schemas.microsoft.com/office/drawing/2014/main" id="{9CC7655C-DA2C-59E9-8BEB-915837003BBA}"/>
              </a:ext>
            </a:extLst>
          </p:cNvPr>
          <p:cNvSpPr txBox="1">
            <a:spLocks/>
          </p:cNvSpPr>
          <p:nvPr/>
        </p:nvSpPr>
        <p:spPr>
          <a:xfrm>
            <a:off x="281175" y="110242"/>
            <a:ext cx="11524543" cy="6524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solidFill>
                  <a:schemeClr val="bg1"/>
                </a:solidFill>
              </a:rPr>
              <a:t>How Does </a:t>
            </a:r>
            <a:r>
              <a:rPr lang="en-US" sz="3600" b="1" dirty="0" err="1">
                <a:solidFill>
                  <a:schemeClr val="bg1"/>
                </a:solidFill>
              </a:rPr>
              <a:t>TREDLite</a:t>
            </a:r>
            <a:r>
              <a:rPr lang="en-US" sz="3600" b="1" dirty="0">
                <a:solidFill>
                  <a:schemeClr val="bg1"/>
                </a:solidFill>
              </a:rPr>
              <a:t> Work?</a:t>
            </a:r>
            <a:endParaRPr lang="en-US" sz="3600" dirty="0">
              <a:solidFill>
                <a:schemeClr val="bg1"/>
              </a:solidFill>
            </a:endParaRPr>
          </a:p>
        </p:txBody>
      </p:sp>
      <p:sp>
        <p:nvSpPr>
          <p:cNvPr id="33" name="Rectangle 32">
            <a:extLst>
              <a:ext uri="{FF2B5EF4-FFF2-40B4-BE49-F238E27FC236}">
                <a16:creationId xmlns:a16="http://schemas.microsoft.com/office/drawing/2014/main" id="{25AFE59B-8F69-0F7F-D311-DC3A2E9D075C}"/>
              </a:ext>
            </a:extLst>
          </p:cNvPr>
          <p:cNvSpPr/>
          <p:nvPr/>
        </p:nvSpPr>
        <p:spPr>
          <a:xfrm>
            <a:off x="0" y="876763"/>
            <a:ext cx="12192000" cy="222154"/>
          </a:xfrm>
          <a:prstGeom prst="rect">
            <a:avLst/>
          </a:prstGeom>
          <a:solidFill>
            <a:srgbClr val="005F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yellow and black logo&#10;&#10;AI-generated content may be incorrect.">
            <a:extLst>
              <a:ext uri="{FF2B5EF4-FFF2-40B4-BE49-F238E27FC236}">
                <a16:creationId xmlns:a16="http://schemas.microsoft.com/office/drawing/2014/main" id="{12C586F2-6205-DFD3-9899-7B2A12271AF3}"/>
              </a:ext>
            </a:extLst>
          </p:cNvPr>
          <p:cNvPicPr>
            <a:picLocks noChangeAspect="1"/>
          </p:cNvPicPr>
          <p:nvPr/>
        </p:nvPicPr>
        <p:blipFill>
          <a:blip r:embed="rId2">
            <a:extLst>
              <a:ext uri="{28A0092B-C50C-407E-A947-70E740481C1C}">
                <a14:useLocalDpi xmlns:a14="http://schemas.microsoft.com/office/drawing/2010/main" val="0"/>
              </a:ext>
            </a:extLst>
          </a:blip>
          <a:srcRect l="4479" t="24680" r="3939" b="26841"/>
          <a:stretch>
            <a:fillRect/>
          </a:stretch>
        </p:blipFill>
        <p:spPr>
          <a:xfrm>
            <a:off x="171448" y="6525372"/>
            <a:ext cx="1451372" cy="237209"/>
          </a:xfrm>
          <a:prstGeom prst="rect">
            <a:avLst/>
          </a:prstGeom>
        </p:spPr>
      </p:pic>
      <p:pic>
        <p:nvPicPr>
          <p:cNvPr id="35" name="Picture 34" descr="A close-up of a logo&#10;&#10;AI-generated content may be incorrect.">
            <a:extLst>
              <a:ext uri="{FF2B5EF4-FFF2-40B4-BE49-F238E27FC236}">
                <a16:creationId xmlns:a16="http://schemas.microsoft.com/office/drawing/2014/main" id="{5D074A94-156E-C277-2880-899CE23B32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5164" y="6525372"/>
            <a:ext cx="1195388" cy="237209"/>
          </a:xfrm>
          <a:prstGeom prst="rect">
            <a:avLst/>
          </a:prstGeom>
        </p:spPr>
      </p:pic>
      <p:grpSp>
        <p:nvGrpSpPr>
          <p:cNvPr id="36" name="Group 35">
            <a:extLst>
              <a:ext uri="{FF2B5EF4-FFF2-40B4-BE49-F238E27FC236}">
                <a16:creationId xmlns:a16="http://schemas.microsoft.com/office/drawing/2014/main" id="{4AC4998A-7CBA-C33D-B219-D9A1A2105C89}"/>
              </a:ext>
            </a:extLst>
          </p:cNvPr>
          <p:cNvGrpSpPr/>
          <p:nvPr/>
        </p:nvGrpSpPr>
        <p:grpSpPr>
          <a:xfrm rot="1691869">
            <a:off x="10219215" y="3561052"/>
            <a:ext cx="2755070" cy="4235302"/>
            <a:chOff x="9491522" y="2690604"/>
            <a:chExt cx="2755070" cy="4235302"/>
          </a:xfrm>
        </p:grpSpPr>
        <p:sp>
          <p:nvSpPr>
            <p:cNvPr id="37" name="Freeform: Shape 36">
              <a:extLst>
                <a:ext uri="{FF2B5EF4-FFF2-40B4-BE49-F238E27FC236}">
                  <a16:creationId xmlns:a16="http://schemas.microsoft.com/office/drawing/2014/main" id="{5D0CF9BA-98E2-0D06-DECA-F238FA28ADE6}"/>
                </a:ext>
              </a:extLst>
            </p:cNvPr>
            <p:cNvSpPr/>
            <p:nvPr/>
          </p:nvSpPr>
          <p:spPr>
            <a:xfrm>
              <a:off x="10672511" y="4341209"/>
              <a:ext cx="1574081" cy="2503274"/>
            </a:xfrm>
            <a:custGeom>
              <a:avLst/>
              <a:gdLst>
                <a:gd name="connsiteX0" fmla="*/ 1580134 w 1574080"/>
                <a:gd name="connsiteY0" fmla="*/ 0 h 2503274"/>
                <a:gd name="connsiteX1" fmla="*/ 305474 w 1574080"/>
                <a:gd name="connsiteY1" fmla="*/ 383951 h 2503274"/>
                <a:gd name="connsiteX2" fmla="*/ 142589 w 1574080"/>
                <a:gd name="connsiteY2" fmla="*/ 982448 h 2503274"/>
                <a:gd name="connsiteX3" fmla="*/ 1554130 w 1574080"/>
                <a:gd name="connsiteY3" fmla="*/ 2507366 h 2503274"/>
                <a:gd name="connsiteX4" fmla="*/ 1580134 w 1574080"/>
                <a:gd name="connsiteY4" fmla="*/ 2507366 h 2503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4080" h="2503274">
                  <a:moveTo>
                    <a:pt x="1580134" y="0"/>
                  </a:moveTo>
                  <a:lnTo>
                    <a:pt x="305474" y="383951"/>
                  </a:lnTo>
                  <a:cubicBezTo>
                    <a:pt x="305474" y="383951"/>
                    <a:pt x="-255162" y="552731"/>
                    <a:pt x="142589" y="982448"/>
                  </a:cubicBezTo>
                  <a:lnTo>
                    <a:pt x="1554130" y="2507366"/>
                  </a:lnTo>
                  <a:lnTo>
                    <a:pt x="1580134" y="2507366"/>
                  </a:lnTo>
                </a:path>
              </a:pathLst>
            </a:custGeom>
            <a:noFill/>
            <a:ln w="9525" cap="flat">
              <a:solidFill>
                <a:srgbClr val="C0D5D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20C33"/>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856BD4D6-A3B5-2EC5-55EA-83982826D9FE}"/>
                </a:ext>
              </a:extLst>
            </p:cNvPr>
            <p:cNvSpPr/>
            <p:nvPr/>
          </p:nvSpPr>
          <p:spPr>
            <a:xfrm>
              <a:off x="10419940" y="2690604"/>
              <a:ext cx="1775175" cy="1906926"/>
            </a:xfrm>
            <a:custGeom>
              <a:avLst/>
              <a:gdLst>
                <a:gd name="connsiteX0" fmla="*/ 1781590 w 1775174"/>
                <a:gd name="connsiteY0" fmla="*/ 253349 h 1906926"/>
                <a:gd name="connsiteX1" fmla="*/ 1232464 w 1775174"/>
                <a:gd name="connsiteY1" fmla="*/ 40397 h 1906926"/>
                <a:gd name="connsiteX2" fmla="*/ 475102 w 1775174"/>
                <a:gd name="connsiteY2" fmla="*/ 374560 h 1906926"/>
                <a:gd name="connsiteX3" fmla="*/ 39144 w 1775174"/>
                <a:gd name="connsiteY3" fmla="*/ 1499647 h 1906926"/>
                <a:gd name="connsiteX4" fmla="*/ 388147 w 1775174"/>
                <a:gd name="connsiteY4" fmla="*/ 1876733 h 1906926"/>
                <a:gd name="connsiteX5" fmla="*/ 1781520 w 1775174"/>
                <a:gd name="connsiteY5" fmla="*/ 1457070 h 190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5174" h="1906926">
                  <a:moveTo>
                    <a:pt x="1781590" y="253349"/>
                  </a:moveTo>
                  <a:lnTo>
                    <a:pt x="1232464" y="40397"/>
                  </a:lnTo>
                  <a:cubicBezTo>
                    <a:pt x="1232464" y="40397"/>
                    <a:pt x="686598" y="-171306"/>
                    <a:pt x="475102" y="374560"/>
                  </a:cubicBezTo>
                  <a:lnTo>
                    <a:pt x="39144" y="1499647"/>
                  </a:lnTo>
                  <a:cubicBezTo>
                    <a:pt x="39144" y="1499647"/>
                    <a:pt x="-172421" y="2045582"/>
                    <a:pt x="388147" y="1876733"/>
                  </a:cubicBezTo>
                  <a:lnTo>
                    <a:pt x="1781520" y="1457070"/>
                  </a:lnTo>
                </a:path>
              </a:pathLst>
            </a:custGeom>
            <a:noFill/>
            <a:ln w="9525" cap="flat">
              <a:solidFill>
                <a:srgbClr val="B8BE1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20C33"/>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D7AA35E0-C475-798A-B9F7-934D2FEB4D94}"/>
                </a:ext>
              </a:extLst>
            </p:cNvPr>
            <p:cNvSpPr/>
            <p:nvPr/>
          </p:nvSpPr>
          <p:spPr>
            <a:xfrm>
              <a:off x="9491522" y="5365694"/>
              <a:ext cx="2406194" cy="1560212"/>
            </a:xfrm>
            <a:custGeom>
              <a:avLst/>
              <a:gdLst>
                <a:gd name="connsiteX0" fmla="*/ 2408830 w 2406194"/>
                <a:gd name="connsiteY0" fmla="*/ 1565004 h 1560212"/>
                <a:gd name="connsiteX1" fmla="*/ 1108861 w 2406194"/>
                <a:gd name="connsiteY1" fmla="*/ 160674 h 1560212"/>
                <a:gd name="connsiteX2" fmla="*/ 499546 w 2406194"/>
                <a:gd name="connsiteY2" fmla="*/ 276892 h 1560212"/>
                <a:gd name="connsiteX3" fmla="*/ 0 w 2406194"/>
                <a:gd name="connsiteY3" fmla="*/ 1565073 h 1560212"/>
              </a:gdLst>
              <a:ahLst/>
              <a:cxnLst>
                <a:cxn ang="0">
                  <a:pos x="connsiteX0" y="connsiteY0"/>
                </a:cxn>
                <a:cxn ang="0">
                  <a:pos x="connsiteX1" y="connsiteY1"/>
                </a:cxn>
                <a:cxn ang="0">
                  <a:pos x="connsiteX2" y="connsiteY2"/>
                </a:cxn>
                <a:cxn ang="0">
                  <a:pos x="connsiteX3" y="connsiteY3"/>
                </a:cxn>
              </a:cxnLst>
              <a:rect l="l" t="t" r="r" b="b"/>
              <a:pathLst>
                <a:path w="2406194" h="1560212">
                  <a:moveTo>
                    <a:pt x="2408830" y="1565004"/>
                  </a:moveTo>
                  <a:lnTo>
                    <a:pt x="1108861" y="160674"/>
                  </a:lnTo>
                  <a:cubicBezTo>
                    <a:pt x="1108861" y="160674"/>
                    <a:pt x="711179" y="-268974"/>
                    <a:pt x="499546" y="276892"/>
                  </a:cubicBezTo>
                  <a:lnTo>
                    <a:pt x="0" y="1565073"/>
                  </a:lnTo>
                </a:path>
              </a:pathLst>
            </a:custGeom>
            <a:noFill/>
            <a:ln w="9525" cap="flat">
              <a:solidFill>
                <a:srgbClr val="42859E"/>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20C33"/>
                </a:solidFill>
                <a:effectLst/>
                <a:uLnTx/>
                <a:uFillTx/>
                <a:latin typeface="Calibri" panose="020F0502020204030204"/>
                <a:ea typeface="+mn-ea"/>
                <a:cs typeface="+mn-cs"/>
              </a:endParaRPr>
            </a:p>
          </p:txBody>
        </p:sp>
      </p:grpSp>
      <p:sp>
        <p:nvSpPr>
          <p:cNvPr id="2" name="Content Placeholder 2">
            <a:extLst>
              <a:ext uri="{FF2B5EF4-FFF2-40B4-BE49-F238E27FC236}">
                <a16:creationId xmlns:a16="http://schemas.microsoft.com/office/drawing/2014/main" id="{4DDA5D6E-106D-4480-7C2D-BE5B9222C5CE}"/>
              </a:ext>
            </a:extLst>
          </p:cNvPr>
          <p:cNvSpPr txBox="1">
            <a:spLocks/>
          </p:cNvSpPr>
          <p:nvPr/>
        </p:nvSpPr>
        <p:spPr>
          <a:xfrm>
            <a:off x="897134" y="1182476"/>
            <a:ext cx="10922540" cy="89429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defRPr/>
            </a:pPr>
            <a:endParaRPr lang="en-US" dirty="0">
              <a:latin typeface="Aptos" panose="020B0004020202020204" pitchFamily="34" charset="0"/>
              <a:ea typeface="Calibri" panose="020F050202020403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762FB8C5-2DCF-A913-FA5E-3D52DB9F578E}"/>
              </a:ext>
            </a:extLst>
          </p:cNvPr>
          <p:cNvGrpSpPr/>
          <p:nvPr/>
        </p:nvGrpSpPr>
        <p:grpSpPr>
          <a:xfrm>
            <a:off x="7198171" y="1753297"/>
            <a:ext cx="4822381" cy="2767769"/>
            <a:chOff x="1763711" y="977802"/>
            <a:chExt cx="8664578" cy="4972969"/>
          </a:xfrm>
        </p:grpSpPr>
        <p:pic>
          <p:nvPicPr>
            <p:cNvPr id="26" name="Picture 25" descr="Shape, rectangle&#10;&#10;Description automatically generated">
              <a:extLst>
                <a:ext uri="{FF2B5EF4-FFF2-40B4-BE49-F238E27FC236}">
                  <a16:creationId xmlns:a16="http://schemas.microsoft.com/office/drawing/2014/main" id="{57FC50EC-599F-896F-1158-77EAB673F3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3711" y="977802"/>
              <a:ext cx="8664578" cy="4972969"/>
            </a:xfrm>
            <a:prstGeom prst="rect">
              <a:avLst/>
            </a:prstGeom>
          </p:spPr>
        </p:pic>
        <p:pic>
          <p:nvPicPr>
            <p:cNvPr id="27" name="Picture 26" descr="Graphical user interface, application, table, Excel&#10;&#10;Description automatically generated">
              <a:extLst>
                <a:ext uri="{FF2B5EF4-FFF2-40B4-BE49-F238E27FC236}">
                  <a16:creationId xmlns:a16="http://schemas.microsoft.com/office/drawing/2014/main" id="{46E548B1-74F5-F2C0-B97D-FF3E0927FE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0519" y="1178560"/>
              <a:ext cx="6798350" cy="4257040"/>
            </a:xfrm>
            <a:prstGeom prst="rect">
              <a:avLst/>
            </a:prstGeom>
          </p:spPr>
        </p:pic>
      </p:grpSp>
    </p:spTree>
    <p:extLst>
      <p:ext uri="{BB962C8B-B14F-4D97-AF65-F5344CB8AC3E}">
        <p14:creationId xmlns:p14="http://schemas.microsoft.com/office/powerpoint/2010/main" val="1572832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76DDAE-4DB1-0363-1E7F-68E4FB21ABA0}"/>
              </a:ext>
            </a:extLst>
          </p:cNvPr>
          <p:cNvSpPr>
            <a:spLocks noGrp="1"/>
          </p:cNvSpPr>
          <p:nvPr>
            <p:ph type="title"/>
          </p:nvPr>
        </p:nvSpPr>
        <p:spPr>
          <a:xfrm>
            <a:off x="846364" y="2277098"/>
            <a:ext cx="7170964" cy="2303803"/>
          </a:xfrm>
        </p:spPr>
        <p:txBody>
          <a:bodyPr>
            <a:normAutofit/>
          </a:bodyPr>
          <a:lstStyle/>
          <a:p>
            <a:r>
              <a:rPr lang="en-US" sz="4000" dirty="0"/>
              <a:t>Case Study #1:</a:t>
            </a:r>
            <a:br>
              <a:rPr lang="en-US" sz="6000" dirty="0"/>
            </a:br>
            <a:r>
              <a:rPr lang="en-US" sz="6000" b="1" dirty="0">
                <a:solidFill>
                  <a:srgbClr val="B8BE14"/>
                </a:solidFill>
              </a:rPr>
              <a:t>San Luis Obispo</a:t>
            </a:r>
          </a:p>
        </p:txBody>
      </p:sp>
      <p:pic>
        <p:nvPicPr>
          <p:cNvPr id="5" name="Picture 4" descr="A yellow and black logo&#10;&#10;AI-generated content may be incorrect.">
            <a:extLst>
              <a:ext uri="{FF2B5EF4-FFF2-40B4-BE49-F238E27FC236}">
                <a16:creationId xmlns:a16="http://schemas.microsoft.com/office/drawing/2014/main" id="{765FFF07-FE33-0FFF-10C8-A17BBBDDDE7A}"/>
              </a:ext>
            </a:extLst>
          </p:cNvPr>
          <p:cNvPicPr>
            <a:picLocks noChangeAspect="1"/>
          </p:cNvPicPr>
          <p:nvPr/>
        </p:nvPicPr>
        <p:blipFill>
          <a:blip r:embed="rId3">
            <a:extLst>
              <a:ext uri="{28A0092B-C50C-407E-A947-70E740481C1C}">
                <a14:useLocalDpi xmlns:a14="http://schemas.microsoft.com/office/drawing/2010/main" val="0"/>
              </a:ext>
            </a:extLst>
          </a:blip>
          <a:srcRect l="4479" t="24680" r="3939" b="26841"/>
          <a:stretch>
            <a:fillRect/>
          </a:stretch>
        </p:blipFill>
        <p:spPr>
          <a:xfrm>
            <a:off x="171448" y="6525372"/>
            <a:ext cx="1451372" cy="237209"/>
          </a:xfrm>
          <a:prstGeom prst="rect">
            <a:avLst/>
          </a:prstGeom>
        </p:spPr>
      </p:pic>
    </p:spTree>
    <p:extLst>
      <p:ext uri="{BB962C8B-B14F-4D97-AF65-F5344CB8AC3E}">
        <p14:creationId xmlns:p14="http://schemas.microsoft.com/office/powerpoint/2010/main" val="42638093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77BAEF5-1C59-19FD-E9C3-C774EBB773C4}"/>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map of a large land with green and red dots&#10;&#10;Description automatically generated with medium confidence">
            <a:extLst>
              <a:ext uri="{FF2B5EF4-FFF2-40B4-BE49-F238E27FC236}">
                <a16:creationId xmlns:a16="http://schemas.microsoft.com/office/drawing/2014/main" id="{D04EAD86-1754-7672-1D72-024733F16072}"/>
              </a:ext>
            </a:extLst>
          </p:cNvPr>
          <p:cNvPicPr>
            <a:picLocks noChangeAspect="1"/>
          </p:cNvPicPr>
          <p:nvPr/>
        </p:nvPicPr>
        <p:blipFill>
          <a:blip r:embed="rId2">
            <a:alphaModFix amt="80000"/>
            <a:extLst>
              <a:ext uri="{28A0092B-C50C-407E-A947-70E740481C1C}">
                <a14:useLocalDpi xmlns:a14="http://schemas.microsoft.com/office/drawing/2010/main" val="0"/>
              </a:ext>
            </a:extLst>
          </a:blip>
          <a:stretch>
            <a:fillRect/>
          </a:stretch>
        </p:blipFill>
        <p:spPr>
          <a:xfrm>
            <a:off x="0" y="462"/>
            <a:ext cx="12192000" cy="6857076"/>
          </a:xfrm>
          <a:prstGeom prst="rect">
            <a:avLst/>
          </a:prstGeom>
        </p:spPr>
      </p:pic>
      <p:sp>
        <p:nvSpPr>
          <p:cNvPr id="7" name="TextBox 6">
            <a:extLst>
              <a:ext uri="{FF2B5EF4-FFF2-40B4-BE49-F238E27FC236}">
                <a16:creationId xmlns:a16="http://schemas.microsoft.com/office/drawing/2014/main" id="{06D224B3-D763-9B36-DEE8-257A36D8DD2F}"/>
              </a:ext>
            </a:extLst>
          </p:cNvPr>
          <p:cNvSpPr txBox="1"/>
          <p:nvPr/>
        </p:nvSpPr>
        <p:spPr>
          <a:xfrm>
            <a:off x="0" y="5901281"/>
            <a:ext cx="4571784" cy="646331"/>
          </a:xfrm>
          <a:prstGeom prst="rect">
            <a:avLst/>
          </a:prstGeom>
          <a:solidFill>
            <a:srgbClr val="B8BE14"/>
          </a:solidFill>
        </p:spPr>
        <p:txBody>
          <a:bodyPr wrap="square" rtlCol="0">
            <a:spAutoFit/>
          </a:bodyPr>
          <a:lstStyle/>
          <a:p>
            <a:pPr algn="ctr"/>
            <a:r>
              <a:rPr lang="en-US" sz="3600" dirty="0">
                <a:solidFill>
                  <a:schemeClr val="bg1"/>
                </a:solidFill>
                <a:latin typeface="+mj-lt"/>
              </a:rPr>
              <a:t>Case Study #1 Location</a:t>
            </a:r>
          </a:p>
        </p:txBody>
      </p:sp>
      <p:sp>
        <p:nvSpPr>
          <p:cNvPr id="9" name="Star: 5 Points 8">
            <a:extLst>
              <a:ext uri="{FF2B5EF4-FFF2-40B4-BE49-F238E27FC236}">
                <a16:creationId xmlns:a16="http://schemas.microsoft.com/office/drawing/2014/main" id="{8436434D-2465-6239-81F9-6FB27D5F565B}"/>
              </a:ext>
            </a:extLst>
          </p:cNvPr>
          <p:cNvSpPr>
            <a:spLocks noChangeAspect="1"/>
          </p:cNvSpPr>
          <p:nvPr/>
        </p:nvSpPr>
        <p:spPr>
          <a:xfrm>
            <a:off x="4571784" y="3532483"/>
            <a:ext cx="588044" cy="588044"/>
          </a:xfrm>
          <a:prstGeom prst="star5">
            <a:avLst/>
          </a:prstGeom>
          <a:solidFill>
            <a:schemeClr val="accent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1</a:t>
            </a:r>
          </a:p>
        </p:txBody>
      </p:sp>
    </p:spTree>
    <p:extLst>
      <p:ext uri="{BB962C8B-B14F-4D97-AF65-F5344CB8AC3E}">
        <p14:creationId xmlns:p14="http://schemas.microsoft.com/office/powerpoint/2010/main" val="1138286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D0EE2-5906-DACC-02E1-152B47E7EA36}"/>
            </a:ext>
          </a:extLst>
        </p:cNvPr>
        <p:cNvGrpSpPr/>
        <p:nvPr/>
      </p:nvGrpSpPr>
      <p:grpSpPr>
        <a:xfrm>
          <a:off x="0" y="0"/>
          <a:ext cx="0" cy="0"/>
          <a:chOff x="0" y="0"/>
          <a:chExt cx="0" cy="0"/>
        </a:xfrm>
      </p:grpSpPr>
      <p:grpSp>
        <p:nvGrpSpPr>
          <p:cNvPr id="33" name="Group 32">
            <a:extLst>
              <a:ext uri="{FF2B5EF4-FFF2-40B4-BE49-F238E27FC236}">
                <a16:creationId xmlns:a16="http://schemas.microsoft.com/office/drawing/2014/main" id="{4E79F628-7044-3DDB-5A54-289CE844224D}"/>
              </a:ext>
            </a:extLst>
          </p:cNvPr>
          <p:cNvGrpSpPr/>
          <p:nvPr/>
        </p:nvGrpSpPr>
        <p:grpSpPr>
          <a:xfrm rot="1691869">
            <a:off x="10219215" y="3561052"/>
            <a:ext cx="2755070" cy="4235302"/>
            <a:chOff x="9491522" y="2690604"/>
            <a:chExt cx="2755070" cy="4235302"/>
          </a:xfrm>
        </p:grpSpPr>
        <p:sp>
          <p:nvSpPr>
            <p:cNvPr id="34" name="Freeform: Shape 33">
              <a:extLst>
                <a:ext uri="{FF2B5EF4-FFF2-40B4-BE49-F238E27FC236}">
                  <a16:creationId xmlns:a16="http://schemas.microsoft.com/office/drawing/2014/main" id="{52237104-8198-36FC-9D0B-5CD198DE82C9}"/>
                </a:ext>
              </a:extLst>
            </p:cNvPr>
            <p:cNvSpPr/>
            <p:nvPr/>
          </p:nvSpPr>
          <p:spPr>
            <a:xfrm>
              <a:off x="10672511" y="4341209"/>
              <a:ext cx="1574081" cy="2503274"/>
            </a:xfrm>
            <a:custGeom>
              <a:avLst/>
              <a:gdLst>
                <a:gd name="connsiteX0" fmla="*/ 1580134 w 1574080"/>
                <a:gd name="connsiteY0" fmla="*/ 0 h 2503274"/>
                <a:gd name="connsiteX1" fmla="*/ 305474 w 1574080"/>
                <a:gd name="connsiteY1" fmla="*/ 383951 h 2503274"/>
                <a:gd name="connsiteX2" fmla="*/ 142589 w 1574080"/>
                <a:gd name="connsiteY2" fmla="*/ 982448 h 2503274"/>
                <a:gd name="connsiteX3" fmla="*/ 1554130 w 1574080"/>
                <a:gd name="connsiteY3" fmla="*/ 2507366 h 2503274"/>
                <a:gd name="connsiteX4" fmla="*/ 1580134 w 1574080"/>
                <a:gd name="connsiteY4" fmla="*/ 2507366 h 2503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4080" h="2503274">
                  <a:moveTo>
                    <a:pt x="1580134" y="0"/>
                  </a:moveTo>
                  <a:lnTo>
                    <a:pt x="305474" y="383951"/>
                  </a:lnTo>
                  <a:cubicBezTo>
                    <a:pt x="305474" y="383951"/>
                    <a:pt x="-255162" y="552731"/>
                    <a:pt x="142589" y="982448"/>
                  </a:cubicBezTo>
                  <a:lnTo>
                    <a:pt x="1554130" y="2507366"/>
                  </a:lnTo>
                  <a:lnTo>
                    <a:pt x="1580134" y="2507366"/>
                  </a:lnTo>
                </a:path>
              </a:pathLst>
            </a:custGeom>
            <a:noFill/>
            <a:ln w="9525" cap="flat">
              <a:solidFill>
                <a:srgbClr val="C0D5D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20C33"/>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42417EB-58D8-9F8E-2E1C-CED694368757}"/>
                </a:ext>
              </a:extLst>
            </p:cNvPr>
            <p:cNvSpPr/>
            <p:nvPr/>
          </p:nvSpPr>
          <p:spPr>
            <a:xfrm>
              <a:off x="10419940" y="2690604"/>
              <a:ext cx="1775175" cy="1906926"/>
            </a:xfrm>
            <a:custGeom>
              <a:avLst/>
              <a:gdLst>
                <a:gd name="connsiteX0" fmla="*/ 1781590 w 1775174"/>
                <a:gd name="connsiteY0" fmla="*/ 253349 h 1906926"/>
                <a:gd name="connsiteX1" fmla="*/ 1232464 w 1775174"/>
                <a:gd name="connsiteY1" fmla="*/ 40397 h 1906926"/>
                <a:gd name="connsiteX2" fmla="*/ 475102 w 1775174"/>
                <a:gd name="connsiteY2" fmla="*/ 374560 h 1906926"/>
                <a:gd name="connsiteX3" fmla="*/ 39144 w 1775174"/>
                <a:gd name="connsiteY3" fmla="*/ 1499647 h 1906926"/>
                <a:gd name="connsiteX4" fmla="*/ 388147 w 1775174"/>
                <a:gd name="connsiteY4" fmla="*/ 1876733 h 1906926"/>
                <a:gd name="connsiteX5" fmla="*/ 1781520 w 1775174"/>
                <a:gd name="connsiteY5" fmla="*/ 1457070 h 190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5174" h="1906926">
                  <a:moveTo>
                    <a:pt x="1781590" y="253349"/>
                  </a:moveTo>
                  <a:lnTo>
                    <a:pt x="1232464" y="40397"/>
                  </a:lnTo>
                  <a:cubicBezTo>
                    <a:pt x="1232464" y="40397"/>
                    <a:pt x="686598" y="-171306"/>
                    <a:pt x="475102" y="374560"/>
                  </a:cubicBezTo>
                  <a:lnTo>
                    <a:pt x="39144" y="1499647"/>
                  </a:lnTo>
                  <a:cubicBezTo>
                    <a:pt x="39144" y="1499647"/>
                    <a:pt x="-172421" y="2045582"/>
                    <a:pt x="388147" y="1876733"/>
                  </a:cubicBezTo>
                  <a:lnTo>
                    <a:pt x="1781520" y="1457070"/>
                  </a:lnTo>
                </a:path>
              </a:pathLst>
            </a:custGeom>
            <a:noFill/>
            <a:ln w="9525" cap="flat">
              <a:solidFill>
                <a:srgbClr val="B8BE14"/>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20C33"/>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9E9210B0-AB5C-F9FC-4CBA-999316903995}"/>
                </a:ext>
              </a:extLst>
            </p:cNvPr>
            <p:cNvSpPr/>
            <p:nvPr/>
          </p:nvSpPr>
          <p:spPr>
            <a:xfrm>
              <a:off x="9491522" y="5365694"/>
              <a:ext cx="2406194" cy="1560212"/>
            </a:xfrm>
            <a:custGeom>
              <a:avLst/>
              <a:gdLst>
                <a:gd name="connsiteX0" fmla="*/ 2408830 w 2406194"/>
                <a:gd name="connsiteY0" fmla="*/ 1565004 h 1560212"/>
                <a:gd name="connsiteX1" fmla="*/ 1108861 w 2406194"/>
                <a:gd name="connsiteY1" fmla="*/ 160674 h 1560212"/>
                <a:gd name="connsiteX2" fmla="*/ 499546 w 2406194"/>
                <a:gd name="connsiteY2" fmla="*/ 276892 h 1560212"/>
                <a:gd name="connsiteX3" fmla="*/ 0 w 2406194"/>
                <a:gd name="connsiteY3" fmla="*/ 1565073 h 1560212"/>
              </a:gdLst>
              <a:ahLst/>
              <a:cxnLst>
                <a:cxn ang="0">
                  <a:pos x="connsiteX0" y="connsiteY0"/>
                </a:cxn>
                <a:cxn ang="0">
                  <a:pos x="connsiteX1" y="connsiteY1"/>
                </a:cxn>
                <a:cxn ang="0">
                  <a:pos x="connsiteX2" y="connsiteY2"/>
                </a:cxn>
                <a:cxn ang="0">
                  <a:pos x="connsiteX3" y="connsiteY3"/>
                </a:cxn>
              </a:cxnLst>
              <a:rect l="l" t="t" r="r" b="b"/>
              <a:pathLst>
                <a:path w="2406194" h="1560212">
                  <a:moveTo>
                    <a:pt x="2408830" y="1565004"/>
                  </a:moveTo>
                  <a:lnTo>
                    <a:pt x="1108861" y="160674"/>
                  </a:lnTo>
                  <a:cubicBezTo>
                    <a:pt x="1108861" y="160674"/>
                    <a:pt x="711179" y="-268974"/>
                    <a:pt x="499546" y="276892"/>
                  </a:cubicBezTo>
                  <a:lnTo>
                    <a:pt x="0" y="1565073"/>
                  </a:lnTo>
                </a:path>
              </a:pathLst>
            </a:custGeom>
            <a:noFill/>
            <a:ln w="9525" cap="flat">
              <a:solidFill>
                <a:srgbClr val="42859E"/>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20C33"/>
                </a:solidFill>
                <a:effectLst/>
                <a:uLnTx/>
                <a:uFillTx/>
                <a:latin typeface="Calibri" panose="020F0502020204030204"/>
                <a:ea typeface="+mn-ea"/>
                <a:cs typeface="+mn-cs"/>
              </a:endParaRPr>
            </a:p>
          </p:txBody>
        </p:sp>
      </p:grpSp>
      <p:sp>
        <p:nvSpPr>
          <p:cNvPr id="32" name="Rectangle 31">
            <a:extLst>
              <a:ext uri="{FF2B5EF4-FFF2-40B4-BE49-F238E27FC236}">
                <a16:creationId xmlns:a16="http://schemas.microsoft.com/office/drawing/2014/main" id="{711E119C-0EB4-622F-FC66-4788807C6E21}"/>
              </a:ext>
            </a:extLst>
          </p:cNvPr>
          <p:cNvSpPr/>
          <p:nvPr/>
        </p:nvSpPr>
        <p:spPr>
          <a:xfrm>
            <a:off x="685328" y="2368632"/>
            <a:ext cx="3083293" cy="3910692"/>
          </a:xfrm>
          <a:prstGeom prst="rect">
            <a:avLst/>
          </a:prstGeom>
          <a:solidFill>
            <a:srgbClr val="E5EC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0BD74ED-8614-9E50-B5F5-06B4F21F3548}"/>
              </a:ext>
            </a:extLst>
          </p:cNvPr>
          <p:cNvSpPr/>
          <p:nvPr/>
        </p:nvSpPr>
        <p:spPr>
          <a:xfrm>
            <a:off x="4503178" y="2372410"/>
            <a:ext cx="3078464" cy="3906913"/>
          </a:xfrm>
          <a:prstGeom prst="rect">
            <a:avLst/>
          </a:prstGeom>
          <a:solidFill>
            <a:srgbClr val="E5EC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1F0F1A6-B236-4D6D-8ED0-D6CCD81C6C46}"/>
              </a:ext>
            </a:extLst>
          </p:cNvPr>
          <p:cNvSpPr/>
          <p:nvPr/>
        </p:nvSpPr>
        <p:spPr>
          <a:xfrm>
            <a:off x="8311305" y="2372411"/>
            <a:ext cx="3083292" cy="3906912"/>
          </a:xfrm>
          <a:prstGeom prst="rect">
            <a:avLst/>
          </a:prstGeom>
          <a:solidFill>
            <a:srgbClr val="E5EC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ubtitle 2">
            <a:extLst>
              <a:ext uri="{FF2B5EF4-FFF2-40B4-BE49-F238E27FC236}">
                <a16:creationId xmlns:a16="http://schemas.microsoft.com/office/drawing/2014/main" id="{4BA8F6E8-10D3-B3CB-2FFC-707C3740FFE7}"/>
              </a:ext>
            </a:extLst>
          </p:cNvPr>
          <p:cNvSpPr txBox="1">
            <a:spLocks/>
          </p:cNvSpPr>
          <p:nvPr/>
        </p:nvSpPr>
        <p:spPr>
          <a:xfrm>
            <a:off x="1177198" y="3393887"/>
            <a:ext cx="2056130" cy="214727"/>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1350"/>
              </a:lnSpc>
            </a:pPr>
            <a:r>
              <a:rPr lang="en-US" sz="1600" b="1" dirty="0">
                <a:solidFill>
                  <a:srgbClr val="005F7F"/>
                </a:solidFill>
                <a:latin typeface="Arial"/>
                <a:cs typeface="Arial"/>
              </a:rPr>
              <a:t>Challenge</a:t>
            </a:r>
            <a:endParaRPr lang="en-US" sz="1600" dirty="0">
              <a:solidFill>
                <a:srgbClr val="005F7F"/>
              </a:solidFill>
            </a:endParaRPr>
          </a:p>
        </p:txBody>
      </p:sp>
      <p:sp>
        <p:nvSpPr>
          <p:cNvPr id="10" name="TextBox 9">
            <a:extLst>
              <a:ext uri="{FF2B5EF4-FFF2-40B4-BE49-F238E27FC236}">
                <a16:creationId xmlns:a16="http://schemas.microsoft.com/office/drawing/2014/main" id="{6A399892-C089-D947-B9BF-6FDA8E05BCF8}"/>
              </a:ext>
            </a:extLst>
          </p:cNvPr>
          <p:cNvSpPr txBox="1"/>
          <p:nvPr/>
        </p:nvSpPr>
        <p:spPr>
          <a:xfrm>
            <a:off x="871403" y="3758297"/>
            <a:ext cx="2667719" cy="1815882"/>
          </a:xfrm>
          <a:prstGeom prst="rect">
            <a:avLst/>
          </a:prstGeom>
          <a:noFill/>
        </p:spPr>
        <p:txBody>
          <a:bodyPr wrap="square" lIns="91440" tIns="45720" rIns="91440" bIns="45720" rtlCol="0" anchor="t">
            <a:spAutoFit/>
          </a:bodyPr>
          <a:lstStyle/>
          <a:p>
            <a:pPr algn="ctr">
              <a:buClr>
                <a:srgbClr val="B8BE14"/>
              </a:buClr>
            </a:pPr>
            <a:r>
              <a:rPr lang="en-US" sz="1400" dirty="0">
                <a:latin typeface="Arial"/>
                <a:cs typeface="Arial"/>
              </a:rPr>
              <a:t>Developing 100 multi-family residential units (ITE LU Code 221) often raises concerns about increased vehicles miles traveled (VMT), which can trigger costly mitigation requirements under California’s VMT thresholds.</a:t>
            </a:r>
          </a:p>
        </p:txBody>
      </p:sp>
      <p:sp>
        <p:nvSpPr>
          <p:cNvPr id="11" name="Subtitle 2">
            <a:extLst>
              <a:ext uri="{FF2B5EF4-FFF2-40B4-BE49-F238E27FC236}">
                <a16:creationId xmlns:a16="http://schemas.microsoft.com/office/drawing/2014/main" id="{9F2469EA-1400-17F5-7A99-FF1EE251609C}"/>
              </a:ext>
            </a:extLst>
          </p:cNvPr>
          <p:cNvSpPr txBox="1">
            <a:spLocks/>
          </p:cNvSpPr>
          <p:nvPr/>
        </p:nvSpPr>
        <p:spPr>
          <a:xfrm>
            <a:off x="5039133" y="3393885"/>
            <a:ext cx="2056130" cy="214730"/>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1350"/>
              </a:lnSpc>
            </a:pPr>
            <a:r>
              <a:rPr lang="en-US" sz="1600" b="1" dirty="0">
                <a:solidFill>
                  <a:srgbClr val="005F7F"/>
                </a:solidFill>
                <a:latin typeface="Arial"/>
                <a:cs typeface="Arial"/>
              </a:rPr>
              <a:t>Solution</a:t>
            </a:r>
          </a:p>
        </p:txBody>
      </p:sp>
      <p:sp>
        <p:nvSpPr>
          <p:cNvPr id="13" name="Subtitle 2">
            <a:extLst>
              <a:ext uri="{FF2B5EF4-FFF2-40B4-BE49-F238E27FC236}">
                <a16:creationId xmlns:a16="http://schemas.microsoft.com/office/drawing/2014/main" id="{1E75926D-F914-2A1D-7C95-43E36EB24225}"/>
              </a:ext>
            </a:extLst>
          </p:cNvPr>
          <p:cNvSpPr txBox="1">
            <a:spLocks/>
          </p:cNvSpPr>
          <p:nvPr/>
        </p:nvSpPr>
        <p:spPr>
          <a:xfrm>
            <a:off x="8716468" y="3400471"/>
            <a:ext cx="2421890" cy="208144"/>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1350"/>
              </a:lnSpc>
            </a:pPr>
            <a:r>
              <a:rPr lang="en-US" sz="1600" b="1" dirty="0">
                <a:solidFill>
                  <a:srgbClr val="005F7F"/>
                </a:solidFill>
                <a:latin typeface="Arial"/>
                <a:cs typeface="Arial"/>
              </a:rPr>
              <a:t>Results</a:t>
            </a:r>
          </a:p>
        </p:txBody>
      </p:sp>
      <p:sp>
        <p:nvSpPr>
          <p:cNvPr id="15" name="Arrow: Right 14">
            <a:extLst>
              <a:ext uri="{FF2B5EF4-FFF2-40B4-BE49-F238E27FC236}">
                <a16:creationId xmlns:a16="http://schemas.microsoft.com/office/drawing/2014/main" id="{59263A0F-3709-3EB3-341D-E60164E25CDA}"/>
              </a:ext>
            </a:extLst>
          </p:cNvPr>
          <p:cNvSpPr/>
          <p:nvPr/>
        </p:nvSpPr>
        <p:spPr>
          <a:xfrm>
            <a:off x="3951501" y="4176861"/>
            <a:ext cx="437931" cy="341586"/>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A23B6053-5A3E-6031-A77A-4CF1776A2748}"/>
              </a:ext>
            </a:extLst>
          </p:cNvPr>
          <p:cNvSpPr/>
          <p:nvPr/>
        </p:nvSpPr>
        <p:spPr>
          <a:xfrm>
            <a:off x="7764522" y="4176861"/>
            <a:ext cx="437931" cy="341586"/>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8E68F3E-4DB6-B4DB-3D06-D7903C83C62B}"/>
              </a:ext>
            </a:extLst>
          </p:cNvPr>
          <p:cNvSpPr/>
          <p:nvPr/>
        </p:nvSpPr>
        <p:spPr>
          <a:xfrm>
            <a:off x="2008797" y="2734934"/>
            <a:ext cx="496016" cy="501500"/>
          </a:xfrm>
          <a:prstGeom prst="ellipse">
            <a:avLst/>
          </a:prstGeom>
          <a:solidFill>
            <a:srgbClr val="C0D5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03DC727-3279-B60B-29BA-79D111A3EF1E}"/>
              </a:ext>
            </a:extLst>
          </p:cNvPr>
          <p:cNvSpPr/>
          <p:nvPr/>
        </p:nvSpPr>
        <p:spPr>
          <a:xfrm>
            <a:off x="5870732" y="2717378"/>
            <a:ext cx="496016" cy="501500"/>
          </a:xfrm>
          <a:prstGeom prst="ellipse">
            <a:avLst/>
          </a:prstGeom>
          <a:solidFill>
            <a:srgbClr val="C0D5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light bulb with rays of light coming out of it&#10;&#10;AI-generated content may be incorrect.">
            <a:extLst>
              <a:ext uri="{FF2B5EF4-FFF2-40B4-BE49-F238E27FC236}">
                <a16:creationId xmlns:a16="http://schemas.microsoft.com/office/drawing/2014/main" id="{F6CE0DCF-C6D8-9F9C-16A4-8AEBB18F0EC7}"/>
              </a:ext>
            </a:extLst>
          </p:cNvPr>
          <p:cNvPicPr>
            <a:picLocks noChangeAspect="1"/>
          </p:cNvPicPr>
          <p:nvPr/>
        </p:nvPicPr>
        <p:blipFill>
          <a:blip r:embed="rId2"/>
          <a:srcRect l="8672" t="8000" r="8370" b="7704"/>
          <a:stretch>
            <a:fillRect/>
          </a:stretch>
        </p:blipFill>
        <p:spPr>
          <a:xfrm>
            <a:off x="5767648" y="2677161"/>
            <a:ext cx="599100" cy="579122"/>
          </a:xfrm>
          <a:prstGeom prst="rect">
            <a:avLst/>
          </a:prstGeom>
        </p:spPr>
      </p:pic>
      <p:sp>
        <p:nvSpPr>
          <p:cNvPr id="23" name="TextBox 22">
            <a:extLst>
              <a:ext uri="{FF2B5EF4-FFF2-40B4-BE49-F238E27FC236}">
                <a16:creationId xmlns:a16="http://schemas.microsoft.com/office/drawing/2014/main" id="{83E97B91-0B4D-2EA7-FC2C-5B4D2E973638}"/>
              </a:ext>
            </a:extLst>
          </p:cNvPr>
          <p:cNvSpPr txBox="1"/>
          <p:nvPr/>
        </p:nvSpPr>
        <p:spPr>
          <a:xfrm>
            <a:off x="4708550" y="3758297"/>
            <a:ext cx="2667719" cy="1600438"/>
          </a:xfrm>
          <a:prstGeom prst="rect">
            <a:avLst/>
          </a:prstGeom>
          <a:noFill/>
        </p:spPr>
        <p:txBody>
          <a:bodyPr wrap="square" lIns="91440" tIns="45720" rIns="91440" bIns="45720" rtlCol="0" anchor="t">
            <a:spAutoFit/>
          </a:bodyPr>
          <a:lstStyle/>
          <a:p>
            <a:pPr>
              <a:buClr>
                <a:srgbClr val="B8BE14"/>
              </a:buClr>
            </a:pPr>
            <a:r>
              <a:rPr lang="en-US" sz="1400" dirty="0">
                <a:latin typeface="Arial"/>
                <a:cs typeface="Arial"/>
              </a:rPr>
              <a:t>The project was evaluated for VMT per capita:</a:t>
            </a:r>
          </a:p>
          <a:p>
            <a:pPr marL="285750" indent="-285750">
              <a:buClr>
                <a:srgbClr val="B8BE14"/>
              </a:buClr>
              <a:buFont typeface="Arial" panose="020B0604020202020204" pitchFamily="34" charset="0"/>
              <a:buChar char="•"/>
            </a:pPr>
            <a:r>
              <a:rPr lang="en-US" sz="1400" b="1" dirty="0">
                <a:solidFill>
                  <a:srgbClr val="42859E"/>
                </a:solidFill>
                <a:latin typeface="Arial"/>
                <a:cs typeface="Arial"/>
              </a:rPr>
              <a:t>Project VMT/Capita: </a:t>
            </a:r>
            <a:r>
              <a:rPr lang="en-US" sz="1400" dirty="0">
                <a:latin typeface="Arial"/>
                <a:cs typeface="Arial"/>
              </a:rPr>
              <a:t>10.0</a:t>
            </a:r>
          </a:p>
          <a:p>
            <a:pPr marL="285750" indent="-285750">
              <a:buClr>
                <a:srgbClr val="B8BE14"/>
              </a:buClr>
              <a:buFont typeface="Arial" panose="020B0604020202020204" pitchFamily="34" charset="0"/>
              <a:buChar char="•"/>
            </a:pPr>
            <a:r>
              <a:rPr lang="en-US" sz="1400" b="1" dirty="0">
                <a:solidFill>
                  <a:srgbClr val="42859E"/>
                </a:solidFill>
                <a:latin typeface="Arial"/>
                <a:cs typeface="Arial"/>
              </a:rPr>
              <a:t>Regional Threshold: </a:t>
            </a:r>
            <a:r>
              <a:rPr lang="en-US" sz="1400" dirty="0">
                <a:latin typeface="Arial"/>
                <a:cs typeface="Arial"/>
              </a:rPr>
              <a:t>14.3 VMT/Capita</a:t>
            </a:r>
          </a:p>
          <a:p>
            <a:pPr marL="285750" indent="-285750">
              <a:buClr>
                <a:srgbClr val="B8BE14"/>
              </a:buClr>
              <a:buFont typeface="Arial" panose="020B0604020202020204" pitchFamily="34" charset="0"/>
              <a:buChar char="•"/>
            </a:pPr>
            <a:r>
              <a:rPr lang="en-US" sz="1400" b="1" dirty="0">
                <a:solidFill>
                  <a:srgbClr val="42859E"/>
                </a:solidFill>
                <a:latin typeface="Arial"/>
                <a:cs typeface="Arial"/>
              </a:rPr>
              <a:t>Result: </a:t>
            </a:r>
            <a:r>
              <a:rPr lang="en-US" sz="1400" dirty="0">
                <a:latin typeface="Arial"/>
                <a:cs typeface="Arial"/>
              </a:rPr>
              <a:t>30% below the threshold</a:t>
            </a:r>
          </a:p>
        </p:txBody>
      </p:sp>
      <p:sp>
        <p:nvSpPr>
          <p:cNvPr id="24" name="TextBox 23">
            <a:extLst>
              <a:ext uri="{FF2B5EF4-FFF2-40B4-BE49-F238E27FC236}">
                <a16:creationId xmlns:a16="http://schemas.microsoft.com/office/drawing/2014/main" id="{51430683-043E-A042-AF81-46E9866A312B}"/>
              </a:ext>
            </a:extLst>
          </p:cNvPr>
          <p:cNvSpPr txBox="1"/>
          <p:nvPr/>
        </p:nvSpPr>
        <p:spPr>
          <a:xfrm>
            <a:off x="8470639" y="3758297"/>
            <a:ext cx="2667719" cy="2462213"/>
          </a:xfrm>
          <a:prstGeom prst="rect">
            <a:avLst/>
          </a:prstGeom>
          <a:noFill/>
        </p:spPr>
        <p:txBody>
          <a:bodyPr wrap="square" lIns="91440" tIns="45720" rIns="91440" bIns="45720" rtlCol="0" anchor="t">
            <a:spAutoFit/>
          </a:bodyPr>
          <a:lstStyle/>
          <a:p>
            <a:pPr marL="285750" indent="-285750">
              <a:buClr>
                <a:srgbClr val="B8BE14"/>
              </a:buClr>
              <a:buFont typeface="Arial" panose="020B0604020202020204" pitchFamily="34" charset="0"/>
              <a:buChar char="•"/>
            </a:pPr>
            <a:r>
              <a:rPr lang="en-US" sz="1400" b="1" dirty="0">
                <a:solidFill>
                  <a:srgbClr val="42859E"/>
                </a:solidFill>
                <a:latin typeface="Arial"/>
                <a:cs typeface="Arial"/>
              </a:rPr>
              <a:t>VMT Results: </a:t>
            </a:r>
            <a:r>
              <a:rPr lang="en-US" sz="1400" dirty="0">
                <a:latin typeface="Arial"/>
                <a:cs typeface="Arial"/>
              </a:rPr>
              <a:t>No significant impact</a:t>
            </a:r>
          </a:p>
          <a:p>
            <a:pPr marL="285750" indent="-285750">
              <a:buClr>
                <a:srgbClr val="B8BE14"/>
              </a:buClr>
              <a:buFont typeface="Arial" panose="020B0604020202020204" pitchFamily="34" charset="0"/>
              <a:buChar char="•"/>
            </a:pPr>
            <a:r>
              <a:rPr lang="en-US" sz="1400" b="1" dirty="0">
                <a:solidFill>
                  <a:srgbClr val="42859E"/>
                </a:solidFill>
                <a:latin typeface="Arial"/>
                <a:cs typeface="Arial"/>
              </a:rPr>
              <a:t>Mitigation Cost: </a:t>
            </a:r>
            <a:r>
              <a:rPr lang="en-US" sz="1400" dirty="0">
                <a:latin typeface="Arial"/>
                <a:cs typeface="Arial"/>
              </a:rPr>
              <a:t>$0 (fully under threshold)</a:t>
            </a:r>
          </a:p>
          <a:p>
            <a:pPr marL="285750" indent="-285750">
              <a:buClr>
                <a:srgbClr val="B8BE14"/>
              </a:buClr>
              <a:buFont typeface="Arial" panose="020B0604020202020204" pitchFamily="34" charset="0"/>
              <a:buChar char="•"/>
            </a:pPr>
            <a:r>
              <a:rPr lang="en-US" sz="1400" b="1" dirty="0">
                <a:solidFill>
                  <a:srgbClr val="42859E"/>
                </a:solidFill>
                <a:latin typeface="Arial"/>
                <a:cs typeface="Arial"/>
              </a:rPr>
              <a:t>Conclusion: </a:t>
            </a:r>
            <a:r>
              <a:rPr lang="en-US" sz="1400" dirty="0">
                <a:latin typeface="Arial"/>
                <a:cs typeface="Arial"/>
              </a:rPr>
              <a:t>The location and design of the project support sustainable travel behavior, avoiding the need for mitigation. Further development in this area should be explored.</a:t>
            </a:r>
          </a:p>
        </p:txBody>
      </p:sp>
      <p:sp>
        <p:nvSpPr>
          <p:cNvPr id="25" name="Rectangle 24">
            <a:extLst>
              <a:ext uri="{FF2B5EF4-FFF2-40B4-BE49-F238E27FC236}">
                <a16:creationId xmlns:a16="http://schemas.microsoft.com/office/drawing/2014/main" id="{3E1249F4-4235-1343-15C4-8AD5D914E398}"/>
              </a:ext>
            </a:extLst>
          </p:cNvPr>
          <p:cNvSpPr/>
          <p:nvPr/>
        </p:nvSpPr>
        <p:spPr>
          <a:xfrm>
            <a:off x="685327" y="2368632"/>
            <a:ext cx="3083293" cy="179878"/>
          </a:xfrm>
          <a:prstGeom prst="rect">
            <a:avLst/>
          </a:prstGeom>
          <a:solidFill>
            <a:srgbClr val="B8BE1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26" name="Rectangle 25">
            <a:extLst>
              <a:ext uri="{FF2B5EF4-FFF2-40B4-BE49-F238E27FC236}">
                <a16:creationId xmlns:a16="http://schemas.microsoft.com/office/drawing/2014/main" id="{F62ED427-F975-85D7-0FCA-781608B56D24}"/>
              </a:ext>
            </a:extLst>
          </p:cNvPr>
          <p:cNvSpPr/>
          <p:nvPr/>
        </p:nvSpPr>
        <p:spPr>
          <a:xfrm>
            <a:off x="4498283" y="2375460"/>
            <a:ext cx="3083293" cy="179878"/>
          </a:xfrm>
          <a:prstGeom prst="rect">
            <a:avLst/>
          </a:prstGeom>
          <a:solidFill>
            <a:srgbClr val="B8BE1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27" name="Rectangle 26">
            <a:extLst>
              <a:ext uri="{FF2B5EF4-FFF2-40B4-BE49-F238E27FC236}">
                <a16:creationId xmlns:a16="http://schemas.microsoft.com/office/drawing/2014/main" id="{0EE50CAC-653A-5C23-1BE3-4D1FFDF97664}"/>
              </a:ext>
            </a:extLst>
          </p:cNvPr>
          <p:cNvSpPr/>
          <p:nvPr/>
        </p:nvSpPr>
        <p:spPr>
          <a:xfrm>
            <a:off x="8311238" y="2372324"/>
            <a:ext cx="3083293" cy="179878"/>
          </a:xfrm>
          <a:prstGeom prst="rect">
            <a:avLst/>
          </a:prstGeom>
          <a:solidFill>
            <a:srgbClr val="B8BE1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28" name="Oval 27">
            <a:extLst>
              <a:ext uri="{FF2B5EF4-FFF2-40B4-BE49-F238E27FC236}">
                <a16:creationId xmlns:a16="http://schemas.microsoft.com/office/drawing/2014/main" id="{E05B9099-D780-8C86-5557-431F8C76F81F}"/>
              </a:ext>
            </a:extLst>
          </p:cNvPr>
          <p:cNvSpPr/>
          <p:nvPr/>
        </p:nvSpPr>
        <p:spPr>
          <a:xfrm>
            <a:off x="9730947" y="2693610"/>
            <a:ext cx="496016" cy="501500"/>
          </a:xfrm>
          <a:prstGeom prst="ellipse">
            <a:avLst/>
          </a:prstGeom>
          <a:solidFill>
            <a:srgbClr val="C0D5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D0392F93-136C-BF0E-C185-805B4C99F64F}"/>
              </a:ext>
            </a:extLst>
          </p:cNvPr>
          <p:cNvPicPr>
            <a:picLocks noChangeAspect="1"/>
          </p:cNvPicPr>
          <p:nvPr/>
        </p:nvPicPr>
        <p:blipFill>
          <a:blip r:embed="rId3">
            <a:extLst>
              <a:ext uri="{28A0092B-C50C-407E-A947-70E740481C1C}">
                <a14:useLocalDpi xmlns:a14="http://schemas.microsoft.com/office/drawing/2010/main" val="0"/>
              </a:ext>
            </a:extLst>
          </a:blip>
          <a:srcRect t="1667" b="1667"/>
          <a:stretch/>
        </p:blipFill>
        <p:spPr>
          <a:xfrm>
            <a:off x="1905713" y="2680050"/>
            <a:ext cx="599100" cy="579122"/>
          </a:xfrm>
          <a:prstGeom prst="rect">
            <a:avLst/>
          </a:prstGeom>
        </p:spPr>
      </p:pic>
      <p:pic>
        <p:nvPicPr>
          <p:cNvPr id="30" name="Picture 29">
            <a:extLst>
              <a:ext uri="{FF2B5EF4-FFF2-40B4-BE49-F238E27FC236}">
                <a16:creationId xmlns:a16="http://schemas.microsoft.com/office/drawing/2014/main" id="{EE3F2931-A1F4-8E94-80B8-9CE001B16A73}"/>
              </a:ext>
            </a:extLst>
          </p:cNvPr>
          <p:cNvPicPr>
            <a:picLocks noChangeAspect="1"/>
          </p:cNvPicPr>
          <p:nvPr/>
        </p:nvPicPr>
        <p:blipFill>
          <a:blip r:embed="rId4">
            <a:extLst>
              <a:ext uri="{28A0092B-C50C-407E-A947-70E740481C1C}">
                <a14:useLocalDpi xmlns:a14="http://schemas.microsoft.com/office/drawing/2010/main" val="0"/>
              </a:ext>
            </a:extLst>
          </a:blip>
          <a:srcRect t="1667" b="1667"/>
          <a:stretch/>
        </p:blipFill>
        <p:spPr>
          <a:xfrm>
            <a:off x="9627863" y="2727778"/>
            <a:ext cx="599100" cy="579122"/>
          </a:xfrm>
          <a:prstGeom prst="rect">
            <a:avLst/>
          </a:prstGeom>
        </p:spPr>
      </p:pic>
      <p:sp>
        <p:nvSpPr>
          <p:cNvPr id="14" name="Rectangle 13">
            <a:extLst>
              <a:ext uri="{FF2B5EF4-FFF2-40B4-BE49-F238E27FC236}">
                <a16:creationId xmlns:a16="http://schemas.microsoft.com/office/drawing/2014/main" id="{BBE0EDD9-0965-C911-F599-71A359100498}"/>
              </a:ext>
            </a:extLst>
          </p:cNvPr>
          <p:cNvSpPr/>
          <p:nvPr/>
        </p:nvSpPr>
        <p:spPr>
          <a:xfrm>
            <a:off x="0" y="382073"/>
            <a:ext cx="12192000" cy="905256"/>
          </a:xfrm>
          <a:prstGeom prst="rect">
            <a:avLst/>
          </a:prstGeom>
          <a:solidFill>
            <a:srgbClr val="B8BE1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F2CAEC3-0558-D9C8-7C88-47AEAE9C7C28}"/>
              </a:ext>
            </a:extLst>
          </p:cNvPr>
          <p:cNvSpPr/>
          <p:nvPr/>
        </p:nvSpPr>
        <p:spPr>
          <a:xfrm>
            <a:off x="0" y="-20676"/>
            <a:ext cx="12192000" cy="402749"/>
          </a:xfrm>
          <a:prstGeom prst="rect">
            <a:avLst/>
          </a:prstGeom>
          <a:solidFill>
            <a:srgbClr val="005F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id="{2704FD07-C3EE-6E80-4819-B2767104CD8F}"/>
              </a:ext>
            </a:extLst>
          </p:cNvPr>
          <p:cNvSpPr txBox="1">
            <a:spLocks/>
          </p:cNvSpPr>
          <p:nvPr/>
        </p:nvSpPr>
        <p:spPr>
          <a:xfrm>
            <a:off x="281175" y="503014"/>
            <a:ext cx="11524543" cy="6524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solidFill>
                  <a:schemeClr val="bg1"/>
                </a:solidFill>
              </a:rPr>
              <a:t>Case Study: San Luis Obispo | </a:t>
            </a:r>
            <a:r>
              <a:rPr lang="en-US" sz="3600" dirty="0">
                <a:solidFill>
                  <a:schemeClr val="bg1"/>
                </a:solidFill>
              </a:rPr>
              <a:t>Residential Development</a:t>
            </a:r>
          </a:p>
        </p:txBody>
      </p:sp>
      <p:sp>
        <p:nvSpPr>
          <p:cNvPr id="22" name="Title 1">
            <a:extLst>
              <a:ext uri="{FF2B5EF4-FFF2-40B4-BE49-F238E27FC236}">
                <a16:creationId xmlns:a16="http://schemas.microsoft.com/office/drawing/2014/main" id="{59F820D7-32C4-F542-F690-FC67315052C9}"/>
              </a:ext>
            </a:extLst>
          </p:cNvPr>
          <p:cNvSpPr txBox="1">
            <a:spLocks/>
          </p:cNvSpPr>
          <p:nvPr/>
        </p:nvSpPr>
        <p:spPr>
          <a:xfrm>
            <a:off x="281175" y="46237"/>
            <a:ext cx="2103404" cy="326231"/>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800" b="1" dirty="0">
                <a:solidFill>
                  <a:schemeClr val="bg1"/>
                </a:solidFill>
              </a:rPr>
              <a:t>Urban</a:t>
            </a:r>
            <a:endParaRPr lang="en-US" sz="1800" dirty="0">
              <a:solidFill>
                <a:schemeClr val="bg1"/>
              </a:solidFill>
            </a:endParaRPr>
          </a:p>
        </p:txBody>
      </p:sp>
      <p:sp>
        <p:nvSpPr>
          <p:cNvPr id="31" name="Content Placeholder 2">
            <a:extLst>
              <a:ext uri="{FF2B5EF4-FFF2-40B4-BE49-F238E27FC236}">
                <a16:creationId xmlns:a16="http://schemas.microsoft.com/office/drawing/2014/main" id="{2B359A91-08FE-405E-D0E1-4A578DC750E5}"/>
              </a:ext>
            </a:extLst>
          </p:cNvPr>
          <p:cNvSpPr txBox="1">
            <a:spLocks/>
          </p:cNvSpPr>
          <p:nvPr/>
        </p:nvSpPr>
        <p:spPr>
          <a:xfrm>
            <a:off x="281175" y="1659268"/>
            <a:ext cx="10922540" cy="341586"/>
          </a:xfrm>
          <a:prstGeom prst="rect">
            <a:avLst/>
          </a:prstGeom>
        </p:spPr>
        <p:txBody>
          <a:bodyPr vert="horz" lIns="91440" tIns="45720" rIns="91440" bIns="45720" rtlCol="0" anchor="t">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defRPr/>
            </a:pPr>
            <a:r>
              <a:rPr lang="en-US" sz="1800" dirty="0">
                <a:latin typeface="Aptos" panose="020B0004020202020204" pitchFamily="34" charset="0"/>
                <a:ea typeface="Calibri" panose="020F0502020204030204" pitchFamily="34" charset="0"/>
                <a:cs typeface="Arial" panose="020B0604020202020204" pitchFamily="34" charset="0"/>
              </a:rPr>
              <a:t>A proposed 100-unit multi-family residential project was evaluated for its impact on vehicle miles traveled. </a:t>
            </a:r>
          </a:p>
        </p:txBody>
      </p:sp>
      <p:pic>
        <p:nvPicPr>
          <p:cNvPr id="41" name="Picture 40" descr="A yellow and black logo&#10;&#10;AI-generated content may be incorrect.">
            <a:extLst>
              <a:ext uri="{FF2B5EF4-FFF2-40B4-BE49-F238E27FC236}">
                <a16:creationId xmlns:a16="http://schemas.microsoft.com/office/drawing/2014/main" id="{76A26618-6D96-1A35-4A19-956431458B55}"/>
              </a:ext>
            </a:extLst>
          </p:cNvPr>
          <p:cNvPicPr>
            <a:picLocks noChangeAspect="1"/>
          </p:cNvPicPr>
          <p:nvPr/>
        </p:nvPicPr>
        <p:blipFill>
          <a:blip r:embed="rId5">
            <a:extLst>
              <a:ext uri="{28A0092B-C50C-407E-A947-70E740481C1C}">
                <a14:useLocalDpi xmlns:a14="http://schemas.microsoft.com/office/drawing/2010/main" val="0"/>
              </a:ext>
            </a:extLst>
          </a:blip>
          <a:srcRect l="4479" t="24680" r="3939" b="26841"/>
          <a:stretch>
            <a:fillRect/>
          </a:stretch>
        </p:blipFill>
        <p:spPr>
          <a:xfrm>
            <a:off x="171448" y="6525372"/>
            <a:ext cx="1451372" cy="237209"/>
          </a:xfrm>
          <a:prstGeom prst="rect">
            <a:avLst/>
          </a:prstGeom>
        </p:spPr>
      </p:pic>
      <p:pic>
        <p:nvPicPr>
          <p:cNvPr id="42" name="Picture 41" descr="A close-up of a logo&#10;&#10;AI-generated content may be incorrect.">
            <a:extLst>
              <a:ext uri="{FF2B5EF4-FFF2-40B4-BE49-F238E27FC236}">
                <a16:creationId xmlns:a16="http://schemas.microsoft.com/office/drawing/2014/main" id="{B5A8C234-2CAA-3F04-72B4-3EF5DF204E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25164" y="6525372"/>
            <a:ext cx="1195388" cy="237209"/>
          </a:xfrm>
          <a:prstGeom prst="rect">
            <a:avLst/>
          </a:prstGeom>
        </p:spPr>
      </p:pic>
    </p:spTree>
    <p:extLst>
      <p:ext uri="{BB962C8B-B14F-4D97-AF65-F5344CB8AC3E}">
        <p14:creationId xmlns:p14="http://schemas.microsoft.com/office/powerpoint/2010/main" val="22677785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77BAEF5-1C59-19FD-E9C3-C774EBB773C4}"/>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map of a large land with green and red dots&#10;&#10;Description automatically generated with medium confidence">
            <a:extLst>
              <a:ext uri="{FF2B5EF4-FFF2-40B4-BE49-F238E27FC236}">
                <a16:creationId xmlns:a16="http://schemas.microsoft.com/office/drawing/2014/main" id="{D04EAD86-1754-7672-1D72-024733F16072}"/>
              </a:ext>
            </a:extLst>
          </p:cNvPr>
          <p:cNvPicPr>
            <a:picLocks noChangeAspect="1"/>
          </p:cNvPicPr>
          <p:nvPr/>
        </p:nvPicPr>
        <p:blipFill>
          <a:blip r:embed="rId2">
            <a:alphaModFix amt="80000"/>
            <a:extLst>
              <a:ext uri="{28A0092B-C50C-407E-A947-70E740481C1C}">
                <a14:useLocalDpi xmlns:a14="http://schemas.microsoft.com/office/drawing/2010/main" val="0"/>
              </a:ext>
            </a:extLst>
          </a:blip>
          <a:stretch>
            <a:fillRect/>
          </a:stretch>
        </p:blipFill>
        <p:spPr>
          <a:xfrm>
            <a:off x="0" y="462"/>
            <a:ext cx="12192000" cy="6857076"/>
          </a:xfrm>
          <a:prstGeom prst="rect">
            <a:avLst/>
          </a:prstGeom>
        </p:spPr>
      </p:pic>
      <p:sp>
        <p:nvSpPr>
          <p:cNvPr id="28" name="Speech Bubble: Rectangle with Corners Rounded 27">
            <a:extLst>
              <a:ext uri="{FF2B5EF4-FFF2-40B4-BE49-F238E27FC236}">
                <a16:creationId xmlns:a16="http://schemas.microsoft.com/office/drawing/2014/main" id="{7C8C8275-0F5E-8006-45D3-129CEB687B48}"/>
              </a:ext>
            </a:extLst>
          </p:cNvPr>
          <p:cNvSpPr/>
          <p:nvPr/>
        </p:nvSpPr>
        <p:spPr>
          <a:xfrm>
            <a:off x="2788920" y="2961658"/>
            <a:ext cx="1782864" cy="521798"/>
          </a:xfrm>
          <a:prstGeom prst="wedgeRoundRectCallout">
            <a:avLst>
              <a:gd name="adj1" fmla="val 74753"/>
              <a:gd name="adj2" fmla="val 109730"/>
              <a:gd name="adj3" fmla="val 16667"/>
            </a:avLst>
          </a:prstGeom>
          <a:solidFill>
            <a:schemeClr val="bg1"/>
          </a:solidFill>
          <a:ln>
            <a:solidFill>
              <a:srgbClr val="B8BE1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mj-lt"/>
              </a:rPr>
              <a:t>Mitigation Cost: $0</a:t>
            </a:r>
          </a:p>
        </p:txBody>
      </p:sp>
      <p:sp>
        <p:nvSpPr>
          <p:cNvPr id="29" name="Star: 5 Points 28">
            <a:extLst>
              <a:ext uri="{FF2B5EF4-FFF2-40B4-BE49-F238E27FC236}">
                <a16:creationId xmlns:a16="http://schemas.microsoft.com/office/drawing/2014/main" id="{0A1E1DFF-645F-0C5D-7313-9A23FB97ED71}"/>
              </a:ext>
            </a:extLst>
          </p:cNvPr>
          <p:cNvSpPr>
            <a:spLocks noChangeAspect="1"/>
          </p:cNvSpPr>
          <p:nvPr/>
        </p:nvSpPr>
        <p:spPr>
          <a:xfrm>
            <a:off x="4571784" y="3532483"/>
            <a:ext cx="588044" cy="588044"/>
          </a:xfrm>
          <a:prstGeom prst="star5">
            <a:avLst/>
          </a:prstGeom>
          <a:solidFill>
            <a:schemeClr val="accent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1</a:t>
            </a:r>
          </a:p>
        </p:txBody>
      </p:sp>
      <p:sp>
        <p:nvSpPr>
          <p:cNvPr id="30" name="TextBox 29">
            <a:extLst>
              <a:ext uri="{FF2B5EF4-FFF2-40B4-BE49-F238E27FC236}">
                <a16:creationId xmlns:a16="http://schemas.microsoft.com/office/drawing/2014/main" id="{FDB4877A-DC75-8945-7ACE-EFFDBE72F3A8}"/>
              </a:ext>
            </a:extLst>
          </p:cNvPr>
          <p:cNvSpPr txBox="1"/>
          <p:nvPr/>
        </p:nvSpPr>
        <p:spPr>
          <a:xfrm>
            <a:off x="0" y="5901281"/>
            <a:ext cx="4425043" cy="646331"/>
          </a:xfrm>
          <a:prstGeom prst="rect">
            <a:avLst/>
          </a:prstGeom>
          <a:solidFill>
            <a:srgbClr val="B8BE14"/>
          </a:solidFill>
        </p:spPr>
        <p:txBody>
          <a:bodyPr wrap="square" rtlCol="0">
            <a:spAutoFit/>
          </a:bodyPr>
          <a:lstStyle/>
          <a:p>
            <a:pPr algn="ctr"/>
            <a:r>
              <a:rPr lang="en-US" sz="3600" dirty="0">
                <a:solidFill>
                  <a:schemeClr val="bg1"/>
                </a:solidFill>
                <a:latin typeface="+mj-lt"/>
              </a:rPr>
              <a:t>Case Study #1 Result</a:t>
            </a:r>
          </a:p>
        </p:txBody>
      </p:sp>
    </p:spTree>
    <p:extLst>
      <p:ext uri="{BB962C8B-B14F-4D97-AF65-F5344CB8AC3E}">
        <p14:creationId xmlns:p14="http://schemas.microsoft.com/office/powerpoint/2010/main" val="103403860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4">
      <a:dk1>
        <a:sysClr val="windowText" lastClr="000000"/>
      </a:dk1>
      <a:lt1>
        <a:sysClr val="window" lastClr="FFFFFF"/>
      </a:lt1>
      <a:dk2>
        <a:srgbClr val="0E2841"/>
      </a:dk2>
      <a:lt2>
        <a:srgbClr val="005F7F"/>
      </a:lt2>
      <a:accent1>
        <a:srgbClr val="156082"/>
      </a:accent1>
      <a:accent2>
        <a:srgbClr val="C0D5DD"/>
      </a:accent2>
      <a:accent3>
        <a:srgbClr val="196B24"/>
      </a:accent3>
      <a:accent4>
        <a:srgbClr val="C0D5DD"/>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c8f3bab-b96f-4a39-8871-731733045162">
      <Terms xmlns="http://schemas.microsoft.com/office/infopath/2007/PartnerControls"/>
    </lcf76f155ced4ddcb4097134ff3c332f>
    <TaxCatchAll xmlns="73796171-561a-4bd8-be32-25ec7245912a" xsi:nil="true"/>
  </documentManagement>
</p:properties>
</file>

<file path=customXml/item2.xml><?xml version="1.0" encoding="utf-8"?>
<?mso-contentType ?>
<spe:Receivers xmlns:spe="http://schemas.microsoft.com/sharepoint/event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haredContentType xmlns="Microsoft.SharePoint.Taxonomy.ContentTypeSync" SourceId="781a52b0-d0f4-44f0-98bb-0d102f5fd161" ContentTypeId="0x0101" PreviousValue="false"/>
</file>

<file path=customXml/item5.xml><?xml version="1.0" encoding="utf-8"?>
<ct:contentTypeSchema xmlns:ct="http://schemas.microsoft.com/office/2006/metadata/contentType" xmlns:ma="http://schemas.microsoft.com/office/2006/metadata/properties/metaAttributes" ct:_="" ma:_="" ma:contentTypeName="Document" ma:contentTypeID="0x010100770B81369002BC48A3FD0942A44B29BB" ma:contentTypeVersion="18" ma:contentTypeDescription="Create a new document." ma:contentTypeScope="" ma:versionID="eb5ea490a7a6f9e317083563fb76f2bd">
  <xsd:schema xmlns:xsd="http://www.w3.org/2001/XMLSchema" xmlns:xs="http://www.w3.org/2001/XMLSchema" xmlns:p="http://schemas.microsoft.com/office/2006/metadata/properties" xmlns:ns2="c18e8617-fc0f-4dda-a87a-c0ec120ddf92" xmlns:ns3="6c8f3bab-b96f-4a39-8871-731733045162" xmlns:ns4="73796171-561a-4bd8-be32-25ec7245912a" targetNamespace="http://schemas.microsoft.com/office/2006/metadata/properties" ma:root="true" ma:fieldsID="891c36c5b43952a687d822396b38aa3d" ns2:_="" ns3:_="" ns4:_="">
    <xsd:import namespace="c18e8617-fc0f-4dda-a87a-c0ec120ddf92"/>
    <xsd:import namespace="6c8f3bab-b96f-4a39-8871-731733045162"/>
    <xsd:import namespace="73796171-561a-4bd8-be32-25ec7245912a"/>
    <xsd:element name="properties">
      <xsd:complexType>
        <xsd:sequence>
          <xsd:element name="documentManagement">
            <xsd:complexType>
              <xsd:all>
                <xsd:element ref="ns2:_dlc_DocId" minOccurs="0"/>
                <xsd:element ref="ns2:_dlc_DocIdUrl" minOccurs="0"/>
                <xsd:element ref="ns2:_dlc_DocIdPersistId" minOccurs="0"/>
                <xsd:element ref="ns3:MediaServiceFastMetadata" minOccurs="0"/>
                <xsd:element ref="ns3:MediaService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LengthInSeconds" minOccurs="0"/>
                <xsd:element ref="ns4:SharedWithUsers" minOccurs="0"/>
                <xsd:element ref="ns4:SharedWithDetail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6c8f3bab-b96f-4a39-8871-731733045162" elementFormDefault="qualified">
    <xsd:import namespace="http://schemas.microsoft.com/office/2006/documentManagement/types"/>
    <xsd:import namespace="http://schemas.microsoft.com/office/infopath/2007/PartnerControls"/>
    <xsd:element name="MediaServiceFastMetadata" ma:index="11" nillable="true" ma:displayName="MediaServiceFastMetadata" ma:hidden="true" ma:internalName="MediaServiceFastMetadata" ma:readOnly="true">
      <xsd:simpleType>
        <xsd:restriction base="dms:Note"/>
      </xsd:simpleType>
    </xsd:element>
    <xsd:element name="MediaServiceMetadata" ma:index="12" nillable="true" ma:displayName="MediaServiceMetadata" ma:hidden="true" ma:internalName="MediaService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781a52b0-d0f4-44f0-98bb-0d102f5fd16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3796171-561a-4bd8-be32-25ec7245912a" elementFormDefault="qualified">
    <xsd:import namespace="http://schemas.microsoft.com/office/2006/documentManagement/types"/>
    <xsd:import namespace="http://schemas.microsoft.com/office/infopath/2007/PartnerControls"/>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b449a5df-edf8-41a9-bc84-e372e34fc33a}" ma:internalName="TaxCatchAll" ma:showField="CatchAllData" ma:web="73796171-561a-4bd8-be32-25ec7245912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C256B99-48CE-4333-A32D-FF43C74FA922}">
  <ds:schemaRefs>
    <ds:schemaRef ds:uri="http://purl.org/dc/elements/1.1/"/>
    <ds:schemaRef ds:uri="6c8f3bab-b96f-4a39-8871-731733045162"/>
    <ds:schemaRef ds:uri="http://schemas.microsoft.com/office/2006/documentManagement/types"/>
    <ds:schemaRef ds:uri="http://purl.org/dc/terms/"/>
    <ds:schemaRef ds:uri="http://purl.org/dc/dcmitype/"/>
    <ds:schemaRef ds:uri="http://www.w3.org/XML/1998/namespace"/>
    <ds:schemaRef ds:uri="c18e8617-fc0f-4dda-a87a-c0ec120ddf92"/>
    <ds:schemaRef ds:uri="http://schemas.microsoft.com/office/2006/metadata/properties"/>
    <ds:schemaRef ds:uri="http://schemas.microsoft.com/office/infopath/2007/PartnerControls"/>
    <ds:schemaRef ds:uri="http://schemas.openxmlformats.org/package/2006/metadata/core-properties"/>
    <ds:schemaRef ds:uri="73796171-561a-4bd8-be32-25ec7245912a"/>
  </ds:schemaRefs>
</ds:datastoreItem>
</file>

<file path=customXml/itemProps2.xml><?xml version="1.0" encoding="utf-8"?>
<ds:datastoreItem xmlns:ds="http://schemas.openxmlformats.org/officeDocument/2006/customXml" ds:itemID="{817D0FBC-7C25-46B1-99BB-7196F0EA2630}">
  <ds:schemaRefs>
    <ds:schemaRef ds:uri="http://schemas.microsoft.com/sharepoint/events"/>
  </ds:schemaRefs>
</ds:datastoreItem>
</file>

<file path=customXml/itemProps3.xml><?xml version="1.0" encoding="utf-8"?>
<ds:datastoreItem xmlns:ds="http://schemas.openxmlformats.org/officeDocument/2006/customXml" ds:itemID="{77960225-3444-41FC-801A-812E83358AEE}">
  <ds:schemaRefs>
    <ds:schemaRef ds:uri="http://schemas.microsoft.com/sharepoint/v3/contenttype/forms"/>
  </ds:schemaRefs>
</ds:datastoreItem>
</file>

<file path=customXml/itemProps4.xml><?xml version="1.0" encoding="utf-8"?>
<ds:datastoreItem xmlns:ds="http://schemas.openxmlformats.org/officeDocument/2006/customXml" ds:itemID="{6ED8A15F-D05C-49E1-8E78-5F2B427AE493}">
  <ds:schemaRefs>
    <ds:schemaRef ds:uri="Microsoft.SharePoint.Taxonomy.ContentTypeSync"/>
  </ds:schemaRefs>
</ds:datastoreItem>
</file>

<file path=customXml/itemProps5.xml><?xml version="1.0" encoding="utf-8"?>
<ds:datastoreItem xmlns:ds="http://schemas.openxmlformats.org/officeDocument/2006/customXml" ds:itemID="{FD6DC0F5-9AC7-4179-A05C-1039D495C74A}">
  <ds:schemaRefs>
    <ds:schemaRef ds:uri="6c8f3bab-b96f-4a39-8871-731733045162"/>
    <ds:schemaRef ds:uri="73796171-561a-4bd8-be32-25ec7245912a"/>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600</Words>
  <Application>Microsoft Office PowerPoint</Application>
  <PresentationFormat>Widescreen</PresentationFormat>
  <Paragraphs>103</Paragraphs>
  <Slides>13</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Aptos</vt:lpstr>
      <vt:lpstr>Aptos Display</vt:lpstr>
      <vt:lpstr>Arial</vt:lpstr>
      <vt:lpstr>Calibri</vt:lpstr>
      <vt:lpstr>Office Theme</vt:lpstr>
      <vt:lpstr>PowerPoint Presentation</vt:lpstr>
      <vt:lpstr>PowerPoint Presentation</vt:lpstr>
      <vt:lpstr>PowerPoint Presentation</vt:lpstr>
      <vt:lpstr>PowerPoint Presentation</vt:lpstr>
      <vt:lpstr>PowerPoint Presentation</vt:lpstr>
      <vt:lpstr>Case Study #1: San Luis Obispo</vt:lpstr>
      <vt:lpstr>PowerPoint Presentation</vt:lpstr>
      <vt:lpstr>PowerPoint Presentation</vt:lpstr>
      <vt:lpstr>PowerPoint Presentation</vt:lpstr>
      <vt:lpstr>Case Study #2: SLO County | Creston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Guerrero, Shaira</dc:creator>
  <cp:lastModifiedBy>Gregerson, Chris</cp:lastModifiedBy>
  <cp:revision>18</cp:revision>
  <dcterms:created xsi:type="dcterms:W3CDTF">2025-06-23T13:04:40Z</dcterms:created>
  <dcterms:modified xsi:type="dcterms:W3CDTF">2025-08-22T19:44:09Z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0x010100770B81369002BC48A3FD0942A44B29BB</vt:lpwstr>
  </property>
  <property fmtid="{D5CDD505-2E9C-101B-9397-08002B2CF9AE}" pid="3" name="MediaServiceImageTags">
    <vt:lpwstr/>
  </property>
</Properties>
</file>