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647_B39891A0.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847" r:id="rId4"/>
    <p:sldMasterId id="2147483888" r:id="rId5"/>
  </p:sldMasterIdLst>
  <p:notesMasterIdLst>
    <p:notesMasterId r:id="rId24"/>
  </p:notesMasterIdLst>
  <p:handoutMasterIdLst>
    <p:handoutMasterId r:id="rId25"/>
  </p:handoutMasterIdLst>
  <p:sldIdLst>
    <p:sldId id="677" r:id="rId6"/>
    <p:sldId id="1653" r:id="rId7"/>
    <p:sldId id="1647" r:id="rId8"/>
    <p:sldId id="1607" r:id="rId9"/>
    <p:sldId id="1636" r:id="rId10"/>
    <p:sldId id="1601" r:id="rId11"/>
    <p:sldId id="1637" r:id="rId12"/>
    <p:sldId id="1638" r:id="rId13"/>
    <p:sldId id="1640" r:id="rId14"/>
    <p:sldId id="1641" r:id="rId15"/>
    <p:sldId id="1644" r:id="rId16"/>
    <p:sldId id="1652" r:id="rId17"/>
    <p:sldId id="1646" r:id="rId18"/>
    <p:sldId id="1617" r:id="rId19"/>
    <p:sldId id="1649" r:id="rId20"/>
    <p:sldId id="1613" r:id="rId21"/>
    <p:sldId id="1651" r:id="rId22"/>
    <p:sldId id="1565" r:id="rId2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19">
          <p15:clr>
            <a:srgbClr val="A4A3A4"/>
          </p15:clr>
        </p15:guide>
        <p15:guide id="4">
          <p15:clr>
            <a:srgbClr val="A4A3A4"/>
          </p15:clr>
        </p15:guide>
        <p15:guide id="5" orient="horz" pos="1705">
          <p15:clr>
            <a:srgbClr val="A4A3A4"/>
          </p15:clr>
        </p15:guide>
        <p15:guide id="6" pos="3129">
          <p15:clr>
            <a:srgbClr val="A4A3A4"/>
          </p15:clr>
        </p15:guide>
        <p15:guide id="7" orient="horz" pos="2162">
          <p15:clr>
            <a:srgbClr val="A4A3A4"/>
          </p15:clr>
        </p15:guide>
        <p15:guide id="8" orient="horz" pos="3142">
          <p15:clr>
            <a:srgbClr val="A4A3A4"/>
          </p15:clr>
        </p15:guide>
        <p15:guide id="9" orient="horz" pos="1055">
          <p15:clr>
            <a:srgbClr val="A4A3A4"/>
          </p15:clr>
        </p15:guide>
        <p15:guide id="10" orient="horz" pos="1339">
          <p15:clr>
            <a:srgbClr val="A4A3A4"/>
          </p15:clr>
        </p15:guide>
        <p15:guide id="11" pos="15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2160" userDrawn="1">
          <p15:clr>
            <a:srgbClr val="A4A3A4"/>
          </p15:clr>
        </p15:guide>
        <p15:guide id="4" pos="2993" userDrawn="1">
          <p15:clr>
            <a:srgbClr val="A4A3A4"/>
          </p15:clr>
        </p15:guide>
        <p15:guide id="5" orient="horz" pos="3969" userDrawn="1">
          <p15:clr>
            <a:srgbClr val="A4A3A4"/>
          </p15:clr>
        </p15:guide>
        <p15:guide id="6" pos="16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0A35A-EC2F-E212-49F0-C58ACEFFB927}" name="Molly McCormick" initials="MM" userId="S::mmccormick@kittelson.com::41ca4d78-29f3-473c-aafc-f4b8f4305cc8" providerId="AD"/>
  <p188:author id="{06E2ABD1-2F5F-6A04-540B-79446D18678E}" name="Susan Wright" initials="SW" userId="S::swright@kittelson.com::5cfb3ec2-b9ed-4892-b56d-aa7be4ce8676" providerId="AD"/>
  <p188:author id="{C1A5A7FD-AC87-C59D-38D1-540E4185BE98}" name="Kim Ellis" initials="KE" userId="S::kim.ellis_oregonmetro.gov#ext#@kittelsonassociates.onmicrosoft.com::6acd3f6c-e7e2-4509-9d55-bbbf2a046b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ryn Kehe" initials="EK" lastIdx="5" clrIdx="6"/>
  <p:cmAuthor id="1" name="Susan Wright" initials="SW" lastIdx="71" clrIdx="0"/>
  <p:cmAuthor id="2" name="Guest User" initials="GU" lastIdx="5" clrIdx="1"/>
  <p:cmAuthor id="3" name="Guest User" initials="GU [2]" lastIdx="12" clrIdx="2"/>
  <p:cmAuthor id="4" name="Guest User" initials="GU [3]" lastIdx="5" clrIdx="3"/>
  <p:cmAuthor id="5" name="Kim Ellis" initials="KE" lastIdx="24" clrIdx="4"/>
  <p:cmAuthor id="6" name="RAHMAN Lidwien" initials="RL" lastIdx="9"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B200"/>
    <a:srgbClr val="003B5C"/>
    <a:srgbClr val="FFFFFE"/>
    <a:srgbClr val="F79646"/>
    <a:srgbClr val="FFFEFB"/>
    <a:srgbClr val="000000"/>
    <a:srgbClr val="8064A2"/>
    <a:srgbClr val="9BBB59"/>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2D401-8B77-4CFC-9B95-9D593C15E93C}" v="16" dt="2025-08-20T20:32:00.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9376" autoAdjust="0"/>
  </p:normalViewPr>
  <p:slideViewPr>
    <p:cSldViewPr snapToGrid="0">
      <p:cViewPr varScale="1">
        <p:scale>
          <a:sx n="111" d="100"/>
          <a:sy n="111" d="100"/>
        </p:scale>
        <p:origin x="78" y="78"/>
      </p:cViewPr>
      <p:guideLst>
        <p:guide orient="horz" pos="2160"/>
        <p:guide pos="2880"/>
        <p:guide orient="horz" pos="4319"/>
        <p:guide/>
        <p:guide orient="horz" pos="1705"/>
        <p:guide pos="3129"/>
        <p:guide orient="horz" pos="2162"/>
        <p:guide orient="horz" pos="3142"/>
        <p:guide orient="horz" pos="1055"/>
        <p:guide orient="horz" pos="1339"/>
        <p:guide pos="159"/>
      </p:guideLst>
    </p:cSldViewPr>
  </p:slideViewPr>
  <p:notesTextViewPr>
    <p:cViewPr>
      <p:scale>
        <a:sx n="100" d="100"/>
        <a:sy n="100" d="100"/>
      </p:scale>
      <p:origin x="0" y="0"/>
    </p:cViewPr>
  </p:notesTextViewPr>
  <p:sorterViewPr>
    <p:cViewPr>
      <p:scale>
        <a:sx n="115" d="100"/>
        <a:sy n="115" d="100"/>
      </p:scale>
      <p:origin x="0" y="0"/>
    </p:cViewPr>
  </p:sorterViewPr>
  <p:notesViewPr>
    <p:cSldViewPr snapToGrid="0">
      <p:cViewPr>
        <p:scale>
          <a:sx n="1" d="2"/>
          <a:sy n="1" d="2"/>
        </p:scale>
        <p:origin x="-4608" y="-1112"/>
      </p:cViewPr>
      <p:guideLst>
        <p:guide orient="horz" pos="2928"/>
        <p:guide pos="2208"/>
        <p:guide orient="horz" pos="2160"/>
        <p:guide pos="2993"/>
        <p:guide orient="horz" pos="3969"/>
        <p:guide pos="16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roach" userId="e46b6235-1b1e-41a3-9f33-54d8e276cffa" providerId="ADAL" clId="{9412D401-8B77-4CFC-9B95-9D593C15E93C}"/>
    <pc:docChg chg="undo custSel addSld delSld modSld sldOrd">
      <pc:chgData name="Joe Broach" userId="e46b6235-1b1e-41a3-9f33-54d8e276cffa" providerId="ADAL" clId="{9412D401-8B77-4CFC-9B95-9D593C15E93C}" dt="2025-08-20T20:33:02.923" v="710" actId="20577"/>
      <pc:docMkLst>
        <pc:docMk/>
      </pc:docMkLst>
      <pc:sldChg chg="modSp mod modTransition">
        <pc:chgData name="Joe Broach" userId="e46b6235-1b1e-41a3-9f33-54d8e276cffa" providerId="ADAL" clId="{9412D401-8B77-4CFC-9B95-9D593C15E93C}" dt="2025-08-20T20:32:00.134" v="702"/>
        <pc:sldMkLst>
          <pc:docMk/>
          <pc:sldMk cId="143219076" sldId="677"/>
        </pc:sldMkLst>
        <pc:spChg chg="mod">
          <ac:chgData name="Joe Broach" userId="e46b6235-1b1e-41a3-9f33-54d8e276cffa" providerId="ADAL" clId="{9412D401-8B77-4CFC-9B95-9D593C15E93C}" dt="2025-08-20T19:35:32.583" v="27" actId="20577"/>
          <ac:spMkLst>
            <pc:docMk/>
            <pc:sldMk cId="143219076" sldId="677"/>
            <ac:spMk id="2" creationId="{00000000-0000-0000-0000-000000000000}"/>
          </ac:spMkLst>
        </pc:spChg>
        <pc:spChg chg="mod">
          <ac:chgData name="Joe Broach" userId="e46b6235-1b1e-41a3-9f33-54d8e276cffa" providerId="ADAL" clId="{9412D401-8B77-4CFC-9B95-9D593C15E93C}" dt="2025-08-20T19:37:36.541" v="105" actId="20577"/>
          <ac:spMkLst>
            <pc:docMk/>
            <pc:sldMk cId="143219076" sldId="677"/>
            <ac:spMk id="13" creationId="{00000000-0000-0000-0000-000000000000}"/>
          </ac:spMkLst>
        </pc:spChg>
      </pc:sldChg>
      <pc:sldChg chg="delSp modSp mod modTransition">
        <pc:chgData name="Joe Broach" userId="e46b6235-1b1e-41a3-9f33-54d8e276cffa" providerId="ADAL" clId="{9412D401-8B77-4CFC-9B95-9D593C15E93C}" dt="2025-08-20T20:32:00.134" v="702"/>
        <pc:sldMkLst>
          <pc:docMk/>
          <pc:sldMk cId="4239151278" sldId="1565"/>
        </pc:sldMkLst>
        <pc:spChg chg="mod">
          <ac:chgData name="Joe Broach" userId="e46b6235-1b1e-41a3-9f33-54d8e276cffa" providerId="ADAL" clId="{9412D401-8B77-4CFC-9B95-9D593C15E93C}" dt="2025-08-20T20:18:01.218" v="518" actId="20577"/>
          <ac:spMkLst>
            <pc:docMk/>
            <pc:sldMk cId="4239151278" sldId="1565"/>
            <ac:spMk id="11" creationId="{D559063A-C0C0-CB46-C7EB-023CAAA256DE}"/>
          </ac:spMkLst>
        </pc:spChg>
        <pc:spChg chg="del mod">
          <ac:chgData name="Joe Broach" userId="e46b6235-1b1e-41a3-9f33-54d8e276cffa" providerId="ADAL" clId="{9412D401-8B77-4CFC-9B95-9D593C15E93C}" dt="2025-08-20T20:17:39.589" v="465" actId="478"/>
          <ac:spMkLst>
            <pc:docMk/>
            <pc:sldMk cId="4239151278" sldId="1565"/>
            <ac:spMk id="13" creationId="{00000000-0000-0000-0000-000000000000}"/>
          </ac:spMkLst>
        </pc:spChg>
      </pc:sldChg>
      <pc:sldChg chg="addSp delSp modSp mod modTransition">
        <pc:chgData name="Joe Broach" userId="e46b6235-1b1e-41a3-9f33-54d8e276cffa" providerId="ADAL" clId="{9412D401-8B77-4CFC-9B95-9D593C15E93C}" dt="2025-08-20T20:32:00.134" v="702"/>
        <pc:sldMkLst>
          <pc:docMk/>
          <pc:sldMk cId="456958145" sldId="1601"/>
        </pc:sldMkLst>
        <pc:spChg chg="add mod">
          <ac:chgData name="Joe Broach" userId="e46b6235-1b1e-41a3-9f33-54d8e276cffa" providerId="ADAL" clId="{9412D401-8B77-4CFC-9B95-9D593C15E93C}" dt="2025-08-20T20:06:31.139" v="370" actId="1076"/>
          <ac:spMkLst>
            <pc:docMk/>
            <pc:sldMk cId="456958145" sldId="1601"/>
            <ac:spMk id="2" creationId="{DA1F4323-2D08-5275-6C88-6DAE54F01FEB}"/>
          </ac:spMkLst>
        </pc:spChg>
        <pc:spChg chg="add mod">
          <ac:chgData name="Joe Broach" userId="e46b6235-1b1e-41a3-9f33-54d8e276cffa" providerId="ADAL" clId="{9412D401-8B77-4CFC-9B95-9D593C15E93C}" dt="2025-08-20T20:06:10.398" v="368" actId="20577"/>
          <ac:spMkLst>
            <pc:docMk/>
            <pc:sldMk cId="456958145" sldId="1601"/>
            <ac:spMk id="14" creationId="{42E875A1-512E-AD38-84DF-B037C92D8412}"/>
          </ac:spMkLst>
        </pc:spChg>
        <pc:picChg chg="mod">
          <ac:chgData name="Joe Broach" userId="e46b6235-1b1e-41a3-9f33-54d8e276cffa" providerId="ADAL" clId="{9412D401-8B77-4CFC-9B95-9D593C15E93C}" dt="2025-08-20T20:05:35.278" v="316" actId="1076"/>
          <ac:picMkLst>
            <pc:docMk/>
            <pc:sldMk cId="456958145" sldId="1601"/>
            <ac:picMk id="5" creationId="{0F4D9135-C0E4-6CA2-4372-7F1FBF174DDF}"/>
          </ac:picMkLst>
        </pc:picChg>
        <pc:cxnChg chg="add del mod">
          <ac:chgData name="Joe Broach" userId="e46b6235-1b1e-41a3-9f33-54d8e276cffa" providerId="ADAL" clId="{9412D401-8B77-4CFC-9B95-9D593C15E93C}" dt="2025-08-20T20:06:28.301" v="369" actId="478"/>
          <ac:cxnSpMkLst>
            <pc:docMk/>
            <pc:sldMk cId="456958145" sldId="1601"/>
            <ac:cxnSpMk id="6" creationId="{15E5774F-2D05-DFF1-7FE2-D082A478A380}"/>
          </ac:cxnSpMkLst>
        </pc:cxnChg>
        <pc:cxnChg chg="add mod">
          <ac:chgData name="Joe Broach" userId="e46b6235-1b1e-41a3-9f33-54d8e276cffa" providerId="ADAL" clId="{9412D401-8B77-4CFC-9B95-9D593C15E93C}" dt="2025-08-20T20:06:44.278" v="375" actId="14100"/>
          <ac:cxnSpMkLst>
            <pc:docMk/>
            <pc:sldMk cId="456958145" sldId="1601"/>
            <ac:cxnSpMk id="7" creationId="{9EA3F8EF-4351-1236-B267-81B3AB4A4031}"/>
          </ac:cxnSpMkLst>
        </pc:cxnChg>
        <pc:cxnChg chg="add mod">
          <ac:chgData name="Joe Broach" userId="e46b6235-1b1e-41a3-9f33-54d8e276cffa" providerId="ADAL" clId="{9412D401-8B77-4CFC-9B95-9D593C15E93C}" dt="2025-08-20T20:06:33.647" v="371" actId="14100"/>
          <ac:cxnSpMkLst>
            <pc:docMk/>
            <pc:sldMk cId="456958145" sldId="1601"/>
            <ac:cxnSpMk id="11" creationId="{500FF762-A1ED-3642-0FB0-22B361530B48}"/>
          </ac:cxnSpMkLst>
        </pc:cxnChg>
        <pc:cxnChg chg="add mod">
          <ac:chgData name="Joe Broach" userId="e46b6235-1b1e-41a3-9f33-54d8e276cffa" providerId="ADAL" clId="{9412D401-8B77-4CFC-9B95-9D593C15E93C}" dt="2025-08-20T20:06:08.988" v="363" actId="20577"/>
          <ac:cxnSpMkLst>
            <pc:docMk/>
            <pc:sldMk cId="456958145" sldId="1601"/>
            <ac:cxnSpMk id="15" creationId="{1B14CBA6-8B3F-6D9F-8088-F310D36B39D4}"/>
          </ac:cxnSpMkLst>
        </pc:cxnChg>
        <pc:cxnChg chg="add mod">
          <ac:chgData name="Joe Broach" userId="e46b6235-1b1e-41a3-9f33-54d8e276cffa" providerId="ADAL" clId="{9412D401-8B77-4CFC-9B95-9D593C15E93C}" dt="2025-08-20T20:06:08.988" v="363" actId="20577"/>
          <ac:cxnSpMkLst>
            <pc:docMk/>
            <pc:sldMk cId="456958145" sldId="1601"/>
            <ac:cxnSpMk id="19" creationId="{5A208594-338E-165A-CD68-2E7B3F4FB34B}"/>
          </ac:cxnSpMkLst>
        </pc:cxnChg>
        <pc:cxnChg chg="add mod">
          <ac:chgData name="Joe Broach" userId="e46b6235-1b1e-41a3-9f33-54d8e276cffa" providerId="ADAL" clId="{9412D401-8B77-4CFC-9B95-9D593C15E93C}" dt="2025-08-20T20:06:08.988" v="363" actId="20577"/>
          <ac:cxnSpMkLst>
            <pc:docMk/>
            <pc:sldMk cId="456958145" sldId="1601"/>
            <ac:cxnSpMk id="22" creationId="{7F1E8E23-776B-85C9-95CD-CE1E4DD24930}"/>
          </ac:cxnSpMkLst>
        </pc:cxnChg>
        <pc:cxnChg chg="add mod">
          <ac:chgData name="Joe Broach" userId="e46b6235-1b1e-41a3-9f33-54d8e276cffa" providerId="ADAL" clId="{9412D401-8B77-4CFC-9B95-9D593C15E93C}" dt="2025-08-20T20:06:40.938" v="374" actId="14100"/>
          <ac:cxnSpMkLst>
            <pc:docMk/>
            <pc:sldMk cId="456958145" sldId="1601"/>
            <ac:cxnSpMk id="29" creationId="{84E99AFD-26F5-3BD2-65A2-362F50E5AF79}"/>
          </ac:cxnSpMkLst>
        </pc:cxnChg>
      </pc:sldChg>
      <pc:sldChg chg="del">
        <pc:chgData name="Joe Broach" userId="e46b6235-1b1e-41a3-9f33-54d8e276cffa" providerId="ADAL" clId="{9412D401-8B77-4CFC-9B95-9D593C15E93C}" dt="2025-08-20T19:39:54.390" v="106" actId="47"/>
        <pc:sldMkLst>
          <pc:docMk/>
          <pc:sldMk cId="2196534630" sldId="1606"/>
        </pc:sldMkLst>
      </pc:sldChg>
      <pc:sldChg chg="addSp delSp modSp mod modTransition">
        <pc:chgData name="Joe Broach" userId="e46b6235-1b1e-41a3-9f33-54d8e276cffa" providerId="ADAL" clId="{9412D401-8B77-4CFC-9B95-9D593C15E93C}" dt="2025-08-20T20:32:00.134" v="702"/>
        <pc:sldMkLst>
          <pc:docMk/>
          <pc:sldMk cId="3013120416" sldId="1607"/>
        </pc:sldMkLst>
        <pc:spChg chg="del">
          <ac:chgData name="Joe Broach" userId="e46b6235-1b1e-41a3-9f33-54d8e276cffa" providerId="ADAL" clId="{9412D401-8B77-4CFC-9B95-9D593C15E93C}" dt="2025-08-20T19:56:27.703" v="122" actId="478"/>
          <ac:spMkLst>
            <pc:docMk/>
            <pc:sldMk cId="3013120416" sldId="1607"/>
            <ac:spMk id="3" creationId="{00000000-0000-0000-0000-000000000000}"/>
          </ac:spMkLst>
        </pc:spChg>
        <pc:spChg chg="add mod">
          <ac:chgData name="Joe Broach" userId="e46b6235-1b1e-41a3-9f33-54d8e276cffa" providerId="ADAL" clId="{9412D401-8B77-4CFC-9B95-9D593C15E93C}" dt="2025-08-20T19:56:43.353" v="138" actId="1036"/>
          <ac:spMkLst>
            <pc:docMk/>
            <pc:sldMk cId="3013120416" sldId="1607"/>
            <ac:spMk id="4" creationId="{70108A6F-83D1-491F-6B84-6468F1250322}"/>
          </ac:spMkLst>
        </pc:spChg>
        <pc:picChg chg="mod">
          <ac:chgData name="Joe Broach" userId="e46b6235-1b1e-41a3-9f33-54d8e276cffa" providerId="ADAL" clId="{9412D401-8B77-4CFC-9B95-9D593C15E93C}" dt="2025-08-20T19:56:43.353" v="138" actId="1036"/>
          <ac:picMkLst>
            <pc:docMk/>
            <pc:sldMk cId="3013120416" sldId="1607"/>
            <ac:picMk id="12" creationId="{00000000-0000-0000-0000-000000000000}"/>
          </ac:picMkLst>
        </pc:picChg>
        <pc:picChg chg="mod">
          <ac:chgData name="Joe Broach" userId="e46b6235-1b1e-41a3-9f33-54d8e276cffa" providerId="ADAL" clId="{9412D401-8B77-4CFC-9B95-9D593C15E93C}" dt="2025-08-20T19:56:43.353" v="138" actId="1036"/>
          <ac:picMkLst>
            <pc:docMk/>
            <pc:sldMk cId="3013120416" sldId="1607"/>
            <ac:picMk id="15" creationId="{00000000-0000-0000-0000-000000000000}"/>
          </ac:picMkLst>
        </pc:picChg>
      </pc:sldChg>
      <pc:sldChg chg="delSp mod modTransition">
        <pc:chgData name="Joe Broach" userId="e46b6235-1b1e-41a3-9f33-54d8e276cffa" providerId="ADAL" clId="{9412D401-8B77-4CFC-9B95-9D593C15E93C}" dt="2025-08-20T20:32:00.134" v="702"/>
        <pc:sldMkLst>
          <pc:docMk/>
          <pc:sldMk cId="462500900" sldId="1613"/>
        </pc:sldMkLst>
        <pc:spChg chg="del">
          <ac:chgData name="Joe Broach" userId="e46b6235-1b1e-41a3-9f33-54d8e276cffa" providerId="ADAL" clId="{9412D401-8B77-4CFC-9B95-9D593C15E93C}" dt="2025-08-20T20:29:25.276" v="701" actId="478"/>
          <ac:spMkLst>
            <pc:docMk/>
            <pc:sldMk cId="462500900" sldId="1613"/>
            <ac:spMk id="4" creationId="{00000000-0000-0000-0000-000000000000}"/>
          </ac:spMkLst>
        </pc:spChg>
      </pc:sldChg>
      <pc:sldChg chg="modTransition">
        <pc:chgData name="Joe Broach" userId="e46b6235-1b1e-41a3-9f33-54d8e276cffa" providerId="ADAL" clId="{9412D401-8B77-4CFC-9B95-9D593C15E93C}" dt="2025-08-20T20:32:00.134" v="702"/>
        <pc:sldMkLst>
          <pc:docMk/>
          <pc:sldMk cId="3110761700" sldId="1617"/>
        </pc:sldMkLst>
      </pc:sldChg>
      <pc:sldChg chg="del">
        <pc:chgData name="Joe Broach" userId="e46b6235-1b1e-41a3-9f33-54d8e276cffa" providerId="ADAL" clId="{9412D401-8B77-4CFC-9B95-9D593C15E93C}" dt="2025-08-20T20:27:57.305" v="698" actId="47"/>
        <pc:sldMkLst>
          <pc:docMk/>
          <pc:sldMk cId="4205909986" sldId="1622"/>
        </pc:sldMkLst>
      </pc:sldChg>
      <pc:sldChg chg="del">
        <pc:chgData name="Joe Broach" userId="e46b6235-1b1e-41a3-9f33-54d8e276cffa" providerId="ADAL" clId="{9412D401-8B77-4CFC-9B95-9D593C15E93C}" dt="2025-08-20T20:29:05.665" v="700" actId="47"/>
        <pc:sldMkLst>
          <pc:docMk/>
          <pc:sldMk cId="695360943" sldId="1635"/>
        </pc:sldMkLst>
      </pc:sldChg>
      <pc:sldChg chg="addSp modSp mod modTransition">
        <pc:chgData name="Joe Broach" userId="e46b6235-1b1e-41a3-9f33-54d8e276cffa" providerId="ADAL" clId="{9412D401-8B77-4CFC-9B95-9D593C15E93C}" dt="2025-08-20T20:32:00.134" v="702"/>
        <pc:sldMkLst>
          <pc:docMk/>
          <pc:sldMk cId="2377348987" sldId="1636"/>
        </pc:sldMkLst>
        <pc:spChg chg="add mod">
          <ac:chgData name="Joe Broach" userId="e46b6235-1b1e-41a3-9f33-54d8e276cffa" providerId="ADAL" clId="{9412D401-8B77-4CFC-9B95-9D593C15E93C}" dt="2025-08-20T20:12:36.703" v="459" actId="208"/>
          <ac:spMkLst>
            <pc:docMk/>
            <pc:sldMk cId="2377348987" sldId="1636"/>
            <ac:spMk id="3" creationId="{6A2A5CB0-6A00-F767-96A6-6F4D8A648D81}"/>
          </ac:spMkLst>
        </pc:spChg>
        <pc:spChg chg="mod">
          <ac:chgData name="Joe Broach" userId="e46b6235-1b1e-41a3-9f33-54d8e276cffa" providerId="ADAL" clId="{9412D401-8B77-4CFC-9B95-9D593C15E93C}" dt="2025-08-20T20:12:59.282" v="460" actId="20577"/>
          <ac:spMkLst>
            <pc:docMk/>
            <pc:sldMk cId="2377348987" sldId="1636"/>
            <ac:spMk id="7" creationId="{38CED2F6-CA1A-AEE5-5C51-85E1FD65F305}"/>
          </ac:spMkLst>
        </pc:spChg>
        <pc:spChg chg="mod">
          <ac:chgData name="Joe Broach" userId="e46b6235-1b1e-41a3-9f33-54d8e276cffa" providerId="ADAL" clId="{9412D401-8B77-4CFC-9B95-9D593C15E93C}" dt="2025-08-20T20:02:47.125" v="262" actId="208"/>
          <ac:spMkLst>
            <pc:docMk/>
            <pc:sldMk cId="2377348987" sldId="1636"/>
            <ac:spMk id="17" creationId="{0B32254E-061C-636E-9333-28C1D7D3DE48}"/>
          </ac:spMkLst>
        </pc:spChg>
        <pc:cxnChg chg="add mod">
          <ac:chgData name="Joe Broach" userId="e46b6235-1b1e-41a3-9f33-54d8e276cffa" providerId="ADAL" clId="{9412D401-8B77-4CFC-9B95-9D593C15E93C}" dt="2025-08-20T20:12:26.927" v="458" actId="1076"/>
          <ac:cxnSpMkLst>
            <pc:docMk/>
            <pc:sldMk cId="2377348987" sldId="1636"/>
            <ac:cxnSpMk id="20" creationId="{A5D5D060-292D-A165-174A-BFFCAD2CA245}"/>
          </ac:cxnSpMkLst>
        </pc:cxnChg>
      </pc:sldChg>
      <pc:sldChg chg="modSp mod modTransition">
        <pc:chgData name="Joe Broach" userId="e46b6235-1b1e-41a3-9f33-54d8e276cffa" providerId="ADAL" clId="{9412D401-8B77-4CFC-9B95-9D593C15E93C}" dt="2025-08-20T20:32:00.134" v="702"/>
        <pc:sldMkLst>
          <pc:docMk/>
          <pc:sldMk cId="885117896" sldId="1637"/>
        </pc:sldMkLst>
        <pc:spChg chg="mod">
          <ac:chgData name="Joe Broach" userId="e46b6235-1b1e-41a3-9f33-54d8e276cffa" providerId="ADAL" clId="{9412D401-8B77-4CFC-9B95-9D593C15E93C}" dt="2025-08-20T20:08:14.670" v="395" actId="20577"/>
          <ac:spMkLst>
            <pc:docMk/>
            <pc:sldMk cId="885117896" sldId="1637"/>
            <ac:spMk id="4" creationId="{CB4AE722-27BF-A999-D172-E768D582D66D}"/>
          </ac:spMkLst>
        </pc:spChg>
      </pc:sldChg>
      <pc:sldChg chg="modSp mod modTransition">
        <pc:chgData name="Joe Broach" userId="e46b6235-1b1e-41a3-9f33-54d8e276cffa" providerId="ADAL" clId="{9412D401-8B77-4CFC-9B95-9D593C15E93C}" dt="2025-08-20T20:32:00.134" v="702"/>
        <pc:sldMkLst>
          <pc:docMk/>
          <pc:sldMk cId="129418859" sldId="1638"/>
        </pc:sldMkLst>
        <pc:spChg chg="mod">
          <ac:chgData name="Joe Broach" userId="e46b6235-1b1e-41a3-9f33-54d8e276cffa" providerId="ADAL" clId="{9412D401-8B77-4CFC-9B95-9D593C15E93C}" dt="2025-08-20T19:53:46.344" v="116" actId="20577"/>
          <ac:spMkLst>
            <pc:docMk/>
            <pc:sldMk cId="129418859" sldId="1638"/>
            <ac:spMk id="4" creationId="{CB4AE722-27BF-A999-D172-E768D582D66D}"/>
          </ac:spMkLst>
        </pc:spChg>
      </pc:sldChg>
      <pc:sldChg chg="del">
        <pc:chgData name="Joe Broach" userId="e46b6235-1b1e-41a3-9f33-54d8e276cffa" providerId="ADAL" clId="{9412D401-8B77-4CFC-9B95-9D593C15E93C}" dt="2025-08-20T20:09:15.555" v="396" actId="47"/>
        <pc:sldMkLst>
          <pc:docMk/>
          <pc:sldMk cId="1839309670" sldId="1639"/>
        </pc:sldMkLst>
      </pc:sldChg>
      <pc:sldChg chg="ord modTransition">
        <pc:chgData name="Joe Broach" userId="e46b6235-1b1e-41a3-9f33-54d8e276cffa" providerId="ADAL" clId="{9412D401-8B77-4CFC-9B95-9D593C15E93C}" dt="2025-08-20T20:32:00.134" v="702"/>
        <pc:sldMkLst>
          <pc:docMk/>
          <pc:sldMk cId="1100653673" sldId="1640"/>
        </pc:sldMkLst>
      </pc:sldChg>
      <pc:sldChg chg="modTransition">
        <pc:chgData name="Joe Broach" userId="e46b6235-1b1e-41a3-9f33-54d8e276cffa" providerId="ADAL" clId="{9412D401-8B77-4CFC-9B95-9D593C15E93C}" dt="2025-08-20T20:32:00.134" v="702"/>
        <pc:sldMkLst>
          <pc:docMk/>
          <pc:sldMk cId="935239958" sldId="1641"/>
        </pc:sldMkLst>
      </pc:sldChg>
      <pc:sldChg chg="addSp delSp modSp del mod">
        <pc:chgData name="Joe Broach" userId="e46b6235-1b1e-41a3-9f33-54d8e276cffa" providerId="ADAL" clId="{9412D401-8B77-4CFC-9B95-9D593C15E93C}" dt="2025-08-20T20:28:45.006" v="699" actId="47"/>
        <pc:sldMkLst>
          <pc:docMk/>
          <pc:sldMk cId="3276103239" sldId="1642"/>
        </pc:sldMkLst>
        <pc:spChg chg="mod">
          <ac:chgData name="Joe Broach" userId="e46b6235-1b1e-41a3-9f33-54d8e276cffa" providerId="ADAL" clId="{9412D401-8B77-4CFC-9B95-9D593C15E93C}" dt="2025-08-20T20:10:27.427" v="427" actId="20577"/>
          <ac:spMkLst>
            <pc:docMk/>
            <pc:sldMk cId="3276103239" sldId="1642"/>
            <ac:spMk id="2" creationId="{035A6A15-C3D7-9914-4AAA-25602F376C3A}"/>
          </ac:spMkLst>
        </pc:spChg>
        <pc:spChg chg="mod">
          <ac:chgData name="Joe Broach" userId="e46b6235-1b1e-41a3-9f33-54d8e276cffa" providerId="ADAL" clId="{9412D401-8B77-4CFC-9B95-9D593C15E93C}" dt="2025-08-20T20:11:00.314" v="428" actId="164"/>
          <ac:spMkLst>
            <pc:docMk/>
            <pc:sldMk cId="3276103239" sldId="1642"/>
            <ac:spMk id="4" creationId="{D2250EAA-693C-16B5-18E1-1ADA6C660854}"/>
          </ac:spMkLst>
        </pc:spChg>
        <pc:spChg chg="mod">
          <ac:chgData name="Joe Broach" userId="e46b6235-1b1e-41a3-9f33-54d8e276cffa" providerId="ADAL" clId="{9412D401-8B77-4CFC-9B95-9D593C15E93C}" dt="2025-08-20T20:11:00.314" v="428" actId="164"/>
          <ac:spMkLst>
            <pc:docMk/>
            <pc:sldMk cId="3276103239" sldId="1642"/>
            <ac:spMk id="11" creationId="{2CCD1FAA-B3DA-E26E-946A-A4045B62AC3D}"/>
          </ac:spMkLst>
        </pc:spChg>
        <pc:spChg chg="mod">
          <ac:chgData name="Joe Broach" userId="e46b6235-1b1e-41a3-9f33-54d8e276cffa" providerId="ADAL" clId="{9412D401-8B77-4CFC-9B95-9D593C15E93C}" dt="2025-08-20T20:11:00.314" v="428" actId="164"/>
          <ac:spMkLst>
            <pc:docMk/>
            <pc:sldMk cId="3276103239" sldId="1642"/>
            <ac:spMk id="17" creationId="{AB21A12C-F32E-0762-B660-2D63DFDB600F}"/>
          </ac:spMkLst>
        </pc:spChg>
        <pc:spChg chg="mod">
          <ac:chgData name="Joe Broach" userId="e46b6235-1b1e-41a3-9f33-54d8e276cffa" providerId="ADAL" clId="{9412D401-8B77-4CFC-9B95-9D593C15E93C}" dt="2025-08-20T20:11:00.314" v="428" actId="164"/>
          <ac:spMkLst>
            <pc:docMk/>
            <pc:sldMk cId="3276103239" sldId="1642"/>
            <ac:spMk id="21" creationId="{AC205DF1-BA08-FBFF-2576-B1F6CC13E03B}"/>
          </ac:spMkLst>
        </pc:spChg>
        <pc:grpChg chg="add del mod">
          <ac:chgData name="Joe Broach" userId="e46b6235-1b1e-41a3-9f33-54d8e276cffa" providerId="ADAL" clId="{9412D401-8B77-4CFC-9B95-9D593C15E93C}" dt="2025-08-20T20:26:07.437" v="690" actId="478"/>
          <ac:grpSpMkLst>
            <pc:docMk/>
            <pc:sldMk cId="3276103239" sldId="1642"/>
            <ac:grpSpMk id="9" creationId="{D2916440-9975-6F1E-53C4-A1BEF114C351}"/>
          </ac:grpSpMkLst>
        </pc:grpChg>
        <pc:cxnChg chg="mod">
          <ac:chgData name="Joe Broach" userId="e46b6235-1b1e-41a3-9f33-54d8e276cffa" providerId="ADAL" clId="{9412D401-8B77-4CFC-9B95-9D593C15E93C}" dt="2025-08-20T20:26:07.437" v="690" actId="478"/>
          <ac:cxnSpMkLst>
            <pc:docMk/>
            <pc:sldMk cId="3276103239" sldId="1642"/>
            <ac:cxnSpMk id="10" creationId="{F4D097DB-B808-0232-2F99-3A828F7A21A1}"/>
          </ac:cxnSpMkLst>
        </pc:cxnChg>
        <pc:cxnChg chg="mod">
          <ac:chgData name="Joe Broach" userId="e46b6235-1b1e-41a3-9f33-54d8e276cffa" providerId="ADAL" clId="{9412D401-8B77-4CFC-9B95-9D593C15E93C}" dt="2025-08-20T20:26:07.437" v="690" actId="478"/>
          <ac:cxnSpMkLst>
            <pc:docMk/>
            <pc:sldMk cId="3276103239" sldId="1642"/>
            <ac:cxnSpMk id="16" creationId="{535BA641-A63A-F833-AB58-5E3AE5C0FB83}"/>
          </ac:cxnSpMkLst>
        </pc:cxnChg>
        <pc:cxnChg chg="mod">
          <ac:chgData name="Joe Broach" userId="e46b6235-1b1e-41a3-9f33-54d8e276cffa" providerId="ADAL" clId="{9412D401-8B77-4CFC-9B95-9D593C15E93C}" dt="2025-08-20T20:26:07.437" v="690" actId="478"/>
          <ac:cxnSpMkLst>
            <pc:docMk/>
            <pc:sldMk cId="3276103239" sldId="1642"/>
            <ac:cxnSpMk id="20" creationId="{05F757EC-C075-DB55-1148-9B7D1331E7DF}"/>
          </ac:cxnSpMkLst>
        </pc:cxnChg>
      </pc:sldChg>
      <pc:sldChg chg="del">
        <pc:chgData name="Joe Broach" userId="e46b6235-1b1e-41a3-9f33-54d8e276cffa" providerId="ADAL" clId="{9412D401-8B77-4CFC-9B95-9D593C15E93C}" dt="2025-08-20T20:18:36.267" v="519" actId="47"/>
        <pc:sldMkLst>
          <pc:docMk/>
          <pc:sldMk cId="4260439873" sldId="1643"/>
        </pc:sldMkLst>
      </pc:sldChg>
      <pc:sldChg chg="addSp delSp modSp mod ord modTransition">
        <pc:chgData name="Joe Broach" userId="e46b6235-1b1e-41a3-9f33-54d8e276cffa" providerId="ADAL" clId="{9412D401-8B77-4CFC-9B95-9D593C15E93C}" dt="2025-08-20T20:32:00.134" v="702"/>
        <pc:sldMkLst>
          <pc:docMk/>
          <pc:sldMk cId="607633038" sldId="1644"/>
        </pc:sldMkLst>
        <pc:spChg chg="mod">
          <ac:chgData name="Joe Broach" userId="e46b6235-1b1e-41a3-9f33-54d8e276cffa" providerId="ADAL" clId="{9412D401-8B77-4CFC-9B95-9D593C15E93C}" dt="2025-08-20T20:25:06.208" v="688" actId="20577"/>
          <ac:spMkLst>
            <pc:docMk/>
            <pc:sldMk cId="607633038" sldId="1644"/>
            <ac:spMk id="2" creationId="{00000000-0000-0000-0000-000000000000}"/>
          </ac:spMkLst>
        </pc:spChg>
        <pc:spChg chg="mod">
          <ac:chgData name="Joe Broach" userId="e46b6235-1b1e-41a3-9f33-54d8e276cffa" providerId="ADAL" clId="{9412D401-8B77-4CFC-9B95-9D593C15E93C}" dt="2025-08-20T20:24:38.511" v="672" actId="5793"/>
          <ac:spMkLst>
            <pc:docMk/>
            <pc:sldMk cId="607633038" sldId="1644"/>
            <ac:spMk id="4" creationId="{8C5E6AE9-B309-992D-8C0A-52E56A990B33}"/>
          </ac:spMkLst>
        </pc:spChg>
        <pc:picChg chg="add mod">
          <ac:chgData name="Joe Broach" userId="e46b6235-1b1e-41a3-9f33-54d8e276cffa" providerId="ADAL" clId="{9412D401-8B77-4CFC-9B95-9D593C15E93C}" dt="2025-08-20T20:24:46.768" v="673" actId="1076"/>
          <ac:picMkLst>
            <pc:docMk/>
            <pc:sldMk cId="607633038" sldId="1644"/>
            <ac:picMk id="3" creationId="{398DFEF6-A9E5-048C-8857-997C6745FD1E}"/>
          </ac:picMkLst>
        </pc:picChg>
        <pc:picChg chg="del mod">
          <ac:chgData name="Joe Broach" userId="e46b6235-1b1e-41a3-9f33-54d8e276cffa" providerId="ADAL" clId="{9412D401-8B77-4CFC-9B95-9D593C15E93C}" dt="2025-08-20T20:23:34.752" v="659" actId="478"/>
          <ac:picMkLst>
            <pc:docMk/>
            <pc:sldMk cId="607633038" sldId="1644"/>
            <ac:picMk id="8" creationId="{00000000-0000-0000-0000-000000000000}"/>
          </ac:picMkLst>
        </pc:picChg>
        <pc:cxnChg chg="add del mod">
          <ac:chgData name="Joe Broach" userId="e46b6235-1b1e-41a3-9f33-54d8e276cffa" providerId="ADAL" clId="{9412D401-8B77-4CFC-9B95-9D593C15E93C}" dt="2025-08-20T20:23:33.158" v="657" actId="478"/>
          <ac:cxnSpMkLst>
            <pc:docMk/>
            <pc:sldMk cId="607633038" sldId="1644"/>
            <ac:cxnSpMk id="6" creationId="{1CB1922E-C02B-65D9-92B4-A6C7620AE678}"/>
          </ac:cxnSpMkLst>
        </pc:cxnChg>
        <pc:cxnChg chg="add del mod">
          <ac:chgData name="Joe Broach" userId="e46b6235-1b1e-41a3-9f33-54d8e276cffa" providerId="ADAL" clId="{9412D401-8B77-4CFC-9B95-9D593C15E93C}" dt="2025-08-20T20:23:55.409" v="665" actId="478"/>
          <ac:cxnSpMkLst>
            <pc:docMk/>
            <pc:sldMk cId="607633038" sldId="1644"/>
            <ac:cxnSpMk id="7" creationId="{47065AE3-9259-0DB3-E424-CFE55C6E76DB}"/>
          </ac:cxnSpMkLst>
        </pc:cxnChg>
      </pc:sldChg>
      <pc:sldChg chg="del">
        <pc:chgData name="Joe Broach" userId="e46b6235-1b1e-41a3-9f33-54d8e276cffa" providerId="ADAL" clId="{9412D401-8B77-4CFC-9B95-9D593C15E93C}" dt="2025-08-20T20:25:11.897" v="689" actId="47"/>
        <pc:sldMkLst>
          <pc:docMk/>
          <pc:sldMk cId="1250181635" sldId="1645"/>
        </pc:sldMkLst>
      </pc:sldChg>
      <pc:sldChg chg="modTransition">
        <pc:chgData name="Joe Broach" userId="e46b6235-1b1e-41a3-9f33-54d8e276cffa" providerId="ADAL" clId="{9412D401-8B77-4CFC-9B95-9D593C15E93C}" dt="2025-08-20T20:32:00.134" v="702"/>
        <pc:sldMkLst>
          <pc:docMk/>
          <pc:sldMk cId="1320996041" sldId="1646"/>
        </pc:sldMkLst>
      </pc:sldChg>
      <pc:sldChg chg="modTransition">
        <pc:chgData name="Joe Broach" userId="e46b6235-1b1e-41a3-9f33-54d8e276cffa" providerId="ADAL" clId="{9412D401-8B77-4CFC-9B95-9D593C15E93C}" dt="2025-08-20T20:32:00.134" v="702"/>
        <pc:sldMkLst>
          <pc:docMk/>
          <pc:sldMk cId="3711907279" sldId="1647"/>
        </pc:sldMkLst>
      </pc:sldChg>
      <pc:sldChg chg="modTransition">
        <pc:chgData name="Joe Broach" userId="e46b6235-1b1e-41a3-9f33-54d8e276cffa" providerId="ADAL" clId="{9412D401-8B77-4CFC-9B95-9D593C15E93C}" dt="2025-08-20T20:32:00.134" v="702"/>
        <pc:sldMkLst>
          <pc:docMk/>
          <pc:sldMk cId="215277722" sldId="1649"/>
        </pc:sldMkLst>
      </pc:sldChg>
      <pc:sldChg chg="del">
        <pc:chgData name="Joe Broach" userId="e46b6235-1b1e-41a3-9f33-54d8e276cffa" providerId="ADAL" clId="{9412D401-8B77-4CFC-9B95-9D593C15E93C}" dt="2025-08-20T20:27:30.360" v="697" actId="47"/>
        <pc:sldMkLst>
          <pc:docMk/>
          <pc:sldMk cId="212319757" sldId="1650"/>
        </pc:sldMkLst>
      </pc:sldChg>
      <pc:sldChg chg="modTransition">
        <pc:chgData name="Joe Broach" userId="e46b6235-1b1e-41a3-9f33-54d8e276cffa" providerId="ADAL" clId="{9412D401-8B77-4CFC-9B95-9D593C15E93C}" dt="2025-08-20T20:32:00.134" v="702"/>
        <pc:sldMkLst>
          <pc:docMk/>
          <pc:sldMk cId="501252319" sldId="1651"/>
        </pc:sldMkLst>
      </pc:sldChg>
      <pc:sldChg chg="ord modTransition">
        <pc:chgData name="Joe Broach" userId="e46b6235-1b1e-41a3-9f33-54d8e276cffa" providerId="ADAL" clId="{9412D401-8B77-4CFC-9B95-9D593C15E93C}" dt="2025-08-20T20:32:00.134" v="702"/>
        <pc:sldMkLst>
          <pc:docMk/>
          <pc:sldMk cId="3806694834" sldId="1652"/>
        </pc:sldMkLst>
      </pc:sldChg>
      <pc:sldChg chg="modSp mod modTransition">
        <pc:chgData name="Joe Broach" userId="e46b6235-1b1e-41a3-9f33-54d8e276cffa" providerId="ADAL" clId="{9412D401-8B77-4CFC-9B95-9D593C15E93C}" dt="2025-08-20T20:33:02.923" v="710" actId="20577"/>
        <pc:sldMkLst>
          <pc:docMk/>
          <pc:sldMk cId="2450289701" sldId="1653"/>
        </pc:sldMkLst>
        <pc:spChg chg="mod">
          <ac:chgData name="Joe Broach" userId="e46b6235-1b1e-41a3-9f33-54d8e276cffa" providerId="ADAL" clId="{9412D401-8B77-4CFC-9B95-9D593C15E93C}" dt="2025-08-20T20:33:02.923" v="710" actId="20577"/>
          <ac:spMkLst>
            <pc:docMk/>
            <pc:sldMk cId="2450289701" sldId="1653"/>
            <ac:spMk id="5" creationId="{C4151CE8-4866-465E-A5B8-A907882E2343}"/>
          </ac:spMkLst>
        </pc:spChg>
      </pc:sldChg>
      <pc:sldChg chg="addSp modSp add del mod">
        <pc:chgData name="Joe Broach" userId="e46b6235-1b1e-41a3-9f33-54d8e276cffa" providerId="ADAL" clId="{9412D401-8B77-4CFC-9B95-9D593C15E93C}" dt="2025-08-20T20:24:58.607" v="674" actId="47"/>
        <pc:sldMkLst>
          <pc:docMk/>
          <pc:sldMk cId="290810098" sldId="1654"/>
        </pc:sldMkLst>
        <pc:picChg chg="add mod">
          <ac:chgData name="Joe Broach" userId="e46b6235-1b1e-41a3-9f33-54d8e276cffa" providerId="ADAL" clId="{9412D401-8B77-4CFC-9B95-9D593C15E93C}" dt="2025-08-20T20:21:45.611" v="628" actId="14100"/>
          <ac:picMkLst>
            <pc:docMk/>
            <pc:sldMk cId="290810098" sldId="1654"/>
            <ac:picMk id="3" creationId="{FF568BE3-4E08-7481-02B6-CD18C3B3E014}"/>
          </ac:picMkLst>
        </pc:picChg>
        <pc:picChg chg="mod">
          <ac:chgData name="Joe Broach" userId="e46b6235-1b1e-41a3-9f33-54d8e276cffa" providerId="ADAL" clId="{9412D401-8B77-4CFC-9B95-9D593C15E93C}" dt="2025-08-20T20:21:46.635" v="629" actId="14100"/>
          <ac:picMkLst>
            <pc:docMk/>
            <pc:sldMk cId="290810098" sldId="1654"/>
            <ac:picMk id="8" creationId="{09BC9BDF-193D-F116-A0DE-0393FB8B9D94}"/>
          </ac:picMkLst>
        </pc:picChg>
      </pc:sldChg>
      <pc:sldMasterChg chg="delSldLayout">
        <pc:chgData name="Joe Broach" userId="e46b6235-1b1e-41a3-9f33-54d8e276cffa" providerId="ADAL" clId="{9412D401-8B77-4CFC-9B95-9D593C15E93C}" dt="2025-08-20T20:28:45.006" v="699" actId="47"/>
        <pc:sldMasterMkLst>
          <pc:docMk/>
          <pc:sldMasterMk cId="3994798536" sldId="2147483847"/>
        </pc:sldMasterMkLst>
        <pc:sldLayoutChg chg="del">
          <pc:chgData name="Joe Broach" userId="e46b6235-1b1e-41a3-9f33-54d8e276cffa" providerId="ADAL" clId="{9412D401-8B77-4CFC-9B95-9D593C15E93C}" dt="2025-08-20T20:09:15.555" v="396" actId="47"/>
          <pc:sldLayoutMkLst>
            <pc:docMk/>
            <pc:sldMasterMk cId="3994798536" sldId="2147483847"/>
            <pc:sldLayoutMk cId="1560130354" sldId="2147483924"/>
          </pc:sldLayoutMkLst>
        </pc:sldLayoutChg>
        <pc:sldLayoutChg chg="del">
          <pc:chgData name="Joe Broach" userId="e46b6235-1b1e-41a3-9f33-54d8e276cffa" providerId="ADAL" clId="{9412D401-8B77-4CFC-9B95-9D593C15E93C}" dt="2025-08-20T20:28:45.006" v="699" actId="47"/>
          <pc:sldLayoutMkLst>
            <pc:docMk/>
            <pc:sldMasterMk cId="3994798536" sldId="2147483847"/>
            <pc:sldLayoutMk cId="1560130354" sldId="2147483927"/>
          </pc:sldLayoutMkLst>
        </pc:sldLayoutChg>
        <pc:sldLayoutChg chg="del">
          <pc:chgData name="Joe Broach" userId="e46b6235-1b1e-41a3-9f33-54d8e276cffa" providerId="ADAL" clId="{9412D401-8B77-4CFC-9B95-9D593C15E93C}" dt="2025-08-20T20:18:36.267" v="519" actId="47"/>
          <pc:sldLayoutMkLst>
            <pc:docMk/>
            <pc:sldMasterMk cId="3994798536" sldId="2147483847"/>
            <pc:sldLayoutMk cId="3528344426" sldId="2147483928"/>
          </pc:sldLayoutMkLst>
        </pc:sldLayoutChg>
      </pc:sldMasterChg>
    </pc:docChg>
  </pc:docChgLst>
</pc:chgInfo>
</file>

<file path=ppt/comments/modernComment_647_B39891A0.xml><?xml version="1.0" encoding="utf-8"?>
<p188:cmLst xmlns:a="http://schemas.openxmlformats.org/drawingml/2006/main" xmlns:r="http://schemas.openxmlformats.org/officeDocument/2006/relationships" xmlns:p188="http://schemas.microsoft.com/office/powerpoint/2018/8/main">
  <p188:cm id="{BB89453C-31C1-4B84-8665-F00EFF6113EB}" authorId="{C1A5A7FD-AC87-C59D-38D1-540E4185BE98}" status="resolved" created="2022-10-06T23:10:54.683" complete="100000">
    <ac:deMkLst xmlns:ac="http://schemas.microsoft.com/office/drawing/2013/main/command">
      <pc:docMk xmlns:pc="http://schemas.microsoft.com/office/powerpoint/2013/main/command"/>
      <pc:sldMk xmlns:pc="http://schemas.microsoft.com/office/powerpoint/2013/main/command" cId="4164624671" sldId="1545"/>
      <ac:graphicFrameMk id="4" creationId="{9BADEF8F-E276-74E7-DB1F-1555B3FFC8D6}"/>
    </ac:deMkLst>
    <p188:replyLst>
      <p188:reply id="{13A1BF1F-6A0C-4E2F-9D57-6E72C914C2FE}" authorId="{06E2ABD1-2F5F-6A04-540B-79446D18678E}" created="2022-10-07T03:15:38.475">
        <p188:txBody>
          <a:bodyPr/>
          <a:lstStyle/>
          <a:p>
            <a:r>
              <a:rPr lang="en-US"/>
              <a:t>Good edit
</a:t>
            </a:r>
          </a:p>
        </p188:txBody>
      </p188:reply>
    </p188:replyLst>
    <p188:txBody>
      <a:bodyPr/>
      <a:lstStyle/>
      <a:p>
        <a:r>
          <a:rPr lang="en-US"/>
          <a:t>I added "based on average speed)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79" tIns="46139" rIns="92279" bIns="46139"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279" tIns="46139" rIns="92279" bIns="46139" rtlCol="0"/>
          <a:lstStyle>
            <a:lvl1pPr algn="r" fontAlgn="auto">
              <a:spcBef>
                <a:spcPts val="0"/>
              </a:spcBef>
              <a:spcAft>
                <a:spcPts val="0"/>
              </a:spcAft>
              <a:defRPr sz="1300">
                <a:latin typeface="+mn-lt"/>
                <a:cs typeface="+mn-cs"/>
              </a:defRPr>
            </a:lvl1pPr>
          </a:lstStyle>
          <a:p>
            <a:pPr>
              <a:defRPr/>
            </a:pPr>
            <a:fld id="{30832D4B-4B94-4250-898F-A5EB0F19095D}" type="datetimeFigureOut">
              <a:rPr lang="en-US"/>
              <a:pPr>
                <a:defRPr/>
              </a:pPr>
              <a:t>8/20/2025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279" tIns="46139" rIns="92279" bIns="46139"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79" tIns="46139" rIns="92279" bIns="46139" rtlCol="0" anchor="b"/>
          <a:lstStyle>
            <a:lvl1pPr algn="r" fontAlgn="auto">
              <a:spcBef>
                <a:spcPts val="0"/>
              </a:spcBef>
              <a:spcAft>
                <a:spcPts val="0"/>
              </a:spcAft>
              <a:defRPr sz="1300">
                <a:latin typeface="+mn-lt"/>
                <a:cs typeface="+mn-cs"/>
              </a:defRPr>
            </a:lvl1pPr>
          </a:lstStyle>
          <a:p>
            <a:pPr>
              <a:defRPr/>
            </a:pPr>
            <a:fld id="{EAE3B1F7-C534-418B-AA98-AA9CE764B8A7}" type="slidenum">
              <a:rPr lang="en-US"/>
              <a:pPr>
                <a:defRPr/>
              </a:pPr>
              <a:t>‹#›</a:t>
            </a:fld>
            <a:endParaRPr lang="en-US"/>
          </a:p>
        </p:txBody>
      </p:sp>
    </p:spTree>
    <p:extLst>
      <p:ext uri="{BB962C8B-B14F-4D97-AF65-F5344CB8AC3E}">
        <p14:creationId xmlns:p14="http://schemas.microsoft.com/office/powerpoint/2010/main" val="3297487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79" tIns="46139" rIns="92279" bIns="46139"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279" tIns="46139" rIns="92279" bIns="46139" rtlCol="0"/>
          <a:lstStyle>
            <a:lvl1pPr algn="r" fontAlgn="auto">
              <a:spcBef>
                <a:spcPts val="0"/>
              </a:spcBef>
              <a:spcAft>
                <a:spcPts val="0"/>
              </a:spcAft>
              <a:defRPr sz="1300">
                <a:latin typeface="+mn-lt"/>
                <a:cs typeface="+mn-cs"/>
              </a:defRPr>
            </a:lvl1pPr>
          </a:lstStyle>
          <a:p>
            <a:pPr>
              <a:defRPr/>
            </a:pPr>
            <a:fld id="{0016AF92-2561-49E1-9BE6-4C481A8DEBEE}" type="datetimeFigureOut">
              <a:rPr lang="en-US"/>
              <a:pPr>
                <a:defRPr/>
              </a:pPr>
              <a:t>8/20/2025</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279" tIns="46139" rIns="92279" bIns="4613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79" tIns="46139" rIns="92279" bIns="4613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279" tIns="46139" rIns="92279" bIns="46139"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79" tIns="46139" rIns="92279" bIns="46139" rtlCol="0" anchor="b"/>
          <a:lstStyle>
            <a:lvl1pPr algn="r" fontAlgn="auto">
              <a:spcBef>
                <a:spcPts val="0"/>
              </a:spcBef>
              <a:spcAft>
                <a:spcPts val="0"/>
              </a:spcAft>
              <a:defRPr sz="1300">
                <a:latin typeface="+mn-lt"/>
                <a:cs typeface="+mn-cs"/>
              </a:defRPr>
            </a:lvl1pPr>
          </a:lstStyle>
          <a:p>
            <a:pPr>
              <a:defRPr/>
            </a:pPr>
            <a:fld id="{FA9629C9-09B0-4FCC-AC60-55456E6F3FD7}" type="slidenum">
              <a:rPr lang="en-US"/>
              <a:pPr>
                <a:defRPr/>
              </a:pPr>
              <a:t>‹#›</a:t>
            </a:fld>
            <a:endParaRPr lang="en-US"/>
          </a:p>
        </p:txBody>
      </p:sp>
    </p:spTree>
    <p:extLst>
      <p:ext uri="{BB962C8B-B14F-4D97-AF65-F5344CB8AC3E}">
        <p14:creationId xmlns:p14="http://schemas.microsoft.com/office/powerpoint/2010/main" val="29211814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pPr>
              <a:buFont typeface="Arial" pitchFamily="34" charset="0"/>
              <a:buNone/>
            </a:pPr>
            <a:endParaRPr lang="en-US" b="0"/>
          </a:p>
        </p:txBody>
      </p:sp>
      <p:sp>
        <p:nvSpPr>
          <p:cNvPr id="4" name="Slide Number Placeholder 3"/>
          <p:cNvSpPr>
            <a:spLocks noGrp="1"/>
          </p:cNvSpPr>
          <p:nvPr>
            <p:ph type="sldNum" sz="quarter" idx="10"/>
          </p:nvPr>
        </p:nvSpPr>
        <p:spPr/>
        <p:txBody>
          <a:bodyPr/>
          <a:lstStyle/>
          <a:p>
            <a:pPr>
              <a:defRPr/>
            </a:pPr>
            <a:fld id="{42CE5875-0C48-4684-B7F7-ADB5C2F6B00D}" type="slidenum">
              <a:rPr lang="en-US" smtClean="0"/>
              <a:pPr>
                <a:defRPr/>
              </a:pPr>
              <a:t>1</a:t>
            </a:fld>
            <a:endParaRPr lang="en-US"/>
          </a:p>
        </p:txBody>
      </p:sp>
    </p:spTree>
    <p:extLst>
      <p:ext uri="{BB962C8B-B14F-4D97-AF65-F5344CB8AC3E}">
        <p14:creationId xmlns:p14="http://schemas.microsoft.com/office/powerpoint/2010/main" val="15408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43000"/>
            <a:ext cx="4114800" cy="3086100"/>
          </a:xfrm>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Working in partnership with the Oregon Department of Transportation since 2019 our region updated our vision for mobility as well the key elements of mobility that should be addressed by the new policy: equity, safety, reliability, efficiency, access and travel options.</a:t>
            </a:r>
            <a:r>
              <a:rPr lang="en-US" dirty="0">
                <a:effectLst/>
              </a:rPr>
              <a:t> </a:t>
            </a:r>
          </a:p>
          <a:p>
            <a:pPr defTabSz="931774" eaLnBrk="1" fontAlgn="auto" hangingPunct="1">
              <a:spcBef>
                <a:spcPts val="0"/>
              </a:spcBef>
              <a:spcAft>
                <a:spcPts val="0"/>
              </a:spcAft>
              <a:defRPr/>
            </a:pPr>
            <a:endParaRPr lang="en-US" dirty="0">
              <a:effectLst/>
            </a:endParaRPr>
          </a:p>
          <a:p>
            <a:pPr defTabSz="931774" eaLnBrk="1" fontAlgn="auto" hangingPunct="1">
              <a:spcBef>
                <a:spcPts val="0"/>
              </a:spcBef>
              <a:spcAft>
                <a:spcPts val="0"/>
              </a:spcAft>
              <a:defRPr/>
            </a:pPr>
            <a:r>
              <a:rPr lang="en-US" dirty="0"/>
              <a:t>It is huge to have our two agencies in agreement on something that sets reasonable expectations for mobility that supports community plans and visions implementing the 2040 growth concept and meeting state and regional equity, climate and safety goals.</a:t>
            </a:r>
            <a:endParaRPr lang="en-US" dirty="0">
              <a:effectLst/>
            </a:endParaRPr>
          </a:p>
          <a:p>
            <a:pPr defTabSz="931774" eaLnBrk="1" fontAlgn="auto" hangingPunct="1">
              <a:spcBef>
                <a:spcPts val="0"/>
              </a:spcBef>
              <a:spcAft>
                <a:spcPts val="0"/>
              </a:spcAft>
              <a:defRPr/>
            </a:pPr>
            <a:endParaRPr lang="en-US" dirty="0">
              <a:solidFill>
                <a:schemeClr val="accent5">
                  <a:lumMod val="50000"/>
                </a:schemeClr>
              </a:solidFill>
              <a:effectLst/>
            </a:endParaRPr>
          </a:p>
          <a:p>
            <a:pPr lvl="0" fontAlgn="base"/>
            <a:r>
              <a:rPr lang="en-US" dirty="0"/>
              <a:t>This work has shifted the discussion of mobility from simply being about the number of vehicles to moving people, goods and services in a much more tangible and comprehensive way. </a:t>
            </a:r>
          </a:p>
          <a:p>
            <a:pPr lvl="0" fontAlgn="base"/>
            <a:r>
              <a:rPr lang="en-US" dirty="0"/>
              <a:t>The new policy is asking us to think about how much and how far people need to drive, ensuring that we are building a complete multimodal transportation system and managing our system to reduce the number of hours each day travel speeds on the region’s throughways fall below 35 mph.</a:t>
            </a:r>
          </a:p>
          <a:p>
            <a:pPr defTabSz="931774" eaLnBrk="1" fontAlgn="auto" hangingPunct="1">
              <a:spcBef>
                <a:spcPts val="0"/>
              </a:spcBef>
              <a:spcAft>
                <a:spcPts val="0"/>
              </a:spcAft>
              <a:defRPr/>
            </a:pPr>
            <a:endParaRPr lang="en-US" dirty="0">
              <a:solidFill>
                <a:schemeClr val="accent5">
                  <a:lumMod val="50000"/>
                </a:schemeClr>
              </a:solidFill>
              <a:effectLst/>
            </a:endParaRPr>
          </a:p>
          <a:p>
            <a:pPr defTabSz="931774" eaLnBrk="1" fontAlgn="auto" hangingPunct="1">
              <a:spcBef>
                <a:spcPts val="0"/>
              </a:spcBef>
              <a:spcAft>
                <a:spcPts val="0"/>
              </a:spcAft>
              <a:defRPr/>
            </a:pPr>
            <a:r>
              <a:rPr lang="en-US" dirty="0">
                <a:solidFill>
                  <a:schemeClr val="accent5">
                    <a:lumMod val="50000"/>
                  </a:schemeClr>
                </a:solidFill>
              </a:rPr>
              <a:t>Go beyond sole focus on motor vehicle congestion standards – to include 3 measures – the VMT/capita as the overarching</a:t>
            </a:r>
            <a:r>
              <a:rPr lang="en-US" baseline="0" dirty="0">
                <a:solidFill>
                  <a:schemeClr val="accent5">
                    <a:lumMod val="50000"/>
                  </a:schemeClr>
                </a:solidFill>
              </a:rPr>
              <a:t> measure plus system completeness for all modes and travel speed for throughways</a:t>
            </a:r>
          </a:p>
          <a:p>
            <a:pPr defTabSz="931774" eaLnBrk="1" fontAlgn="auto" hangingPunct="1">
              <a:spcBef>
                <a:spcPts val="0"/>
              </a:spcBef>
              <a:spcAft>
                <a:spcPts val="0"/>
              </a:spcAft>
              <a:defRPr/>
            </a:pPr>
            <a:endParaRPr lang="en-US" dirty="0">
              <a:solidFill>
                <a:schemeClr val="accent5">
                  <a:lumMod val="50000"/>
                </a:schemeClr>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FF3B0A3D-B7AF-4008-8B96-D053AC939436}" type="slidenum">
              <a:rPr lang="en-US" smtClean="0"/>
              <a:t>3</a:t>
            </a:fld>
            <a:endParaRPr lang="en-US"/>
          </a:p>
        </p:txBody>
      </p:sp>
    </p:spTree>
    <p:extLst>
      <p:ext uri="{BB962C8B-B14F-4D97-AF65-F5344CB8AC3E}">
        <p14:creationId xmlns:p14="http://schemas.microsoft.com/office/powerpoint/2010/main" val="13088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91440" indent="0">
              <a:spcBef>
                <a:spcPts val="0"/>
              </a:spcBef>
              <a:spcAft>
                <a:spcPts val="0"/>
              </a:spcAft>
              <a:buFont typeface="Arial"/>
              <a:buNone/>
            </a:pPr>
            <a:r>
              <a:rPr lang="en-US" sz="1200" kern="1200" dirty="0">
                <a:solidFill>
                  <a:srgbClr val="003B5C"/>
                </a:solidFill>
                <a:effectLst/>
                <a:latin typeface="+mn-lt"/>
                <a:ea typeface="+mn-ea"/>
                <a:cs typeface="+mn-cs"/>
              </a:rPr>
              <a:t>RTP must demonstrate</a:t>
            </a:r>
            <a:r>
              <a:rPr lang="en-US" sz="1200" kern="1200" baseline="0" dirty="0">
                <a:solidFill>
                  <a:srgbClr val="003B5C"/>
                </a:solidFill>
                <a:effectLst/>
                <a:latin typeface="+mn-lt"/>
                <a:ea typeface="+mn-ea"/>
                <a:cs typeface="+mn-cs"/>
              </a:rPr>
              <a:t> we achieve </a:t>
            </a:r>
            <a:r>
              <a:rPr lang="en-US" sz="1200" kern="1200" dirty="0">
                <a:solidFill>
                  <a:srgbClr val="003B5C"/>
                </a:solidFill>
                <a:effectLst/>
                <a:latin typeface="+mn-lt"/>
                <a:ea typeface="+mn-ea"/>
                <a:cs typeface="+mn-cs"/>
              </a:rPr>
              <a:t>30% VMT/capita reduction from 2005 levels by 2045 to be on track to meeting statewide goal</a:t>
            </a:r>
            <a:r>
              <a:rPr lang="en-US" sz="1200" kern="1200" baseline="0" dirty="0">
                <a:solidFill>
                  <a:srgbClr val="003B5C"/>
                </a:solidFill>
                <a:effectLst/>
                <a:latin typeface="+mn-lt"/>
                <a:ea typeface="+mn-ea"/>
                <a:cs typeface="+mn-cs"/>
              </a:rPr>
              <a:t>s for 2050</a:t>
            </a:r>
            <a:endParaRPr lang="en-US" sz="1200" kern="1200" dirty="0">
              <a:solidFill>
                <a:srgbClr val="003B5C"/>
              </a:solidFill>
              <a:effectLst/>
              <a:latin typeface="+mn-lt"/>
              <a:ea typeface="+mn-ea"/>
              <a:cs typeface="+mn-cs"/>
            </a:endParaRPr>
          </a:p>
          <a:p>
            <a:endParaRPr lang="en-US" dirty="0"/>
          </a:p>
          <a:p>
            <a:r>
              <a:rPr lang="en-US" dirty="0"/>
              <a:t>RTP defines complete regional</a:t>
            </a:r>
            <a:r>
              <a:rPr lang="en-US" baseline="0" dirty="0"/>
              <a:t> system through the network maps</a:t>
            </a:r>
          </a:p>
          <a:p>
            <a:r>
              <a:rPr lang="en-US" baseline="0" dirty="0"/>
              <a:t>Local TSPs will define complete local system</a:t>
            </a:r>
            <a:endParaRPr lang="en-US" dirty="0"/>
          </a:p>
          <a:p>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600" dirty="0">
                <a:solidFill>
                  <a:srgbClr val="003B5C"/>
                </a:solidFill>
                <a:ea typeface="ＭＳ Ｐゴシック"/>
                <a:cs typeface="Calibri"/>
              </a:rPr>
              <a:t>30-35 mph a clear threshold where conditions tend to be better or worse rather quickly on Interstates</a:t>
            </a:r>
            <a:r>
              <a:rPr lang="en-US" sz="2600" baseline="0" dirty="0">
                <a:solidFill>
                  <a:srgbClr val="003B5C"/>
                </a:solidFill>
                <a:ea typeface="ＭＳ Ｐゴシック"/>
                <a:cs typeface="Calibri"/>
              </a:rPr>
              <a:t> and </a:t>
            </a:r>
            <a:r>
              <a:rPr lang="en-US" sz="2600" dirty="0" err="1">
                <a:solidFill>
                  <a:srgbClr val="003B5C"/>
                </a:solidFill>
                <a:ea typeface="ＭＳ Ｐゴシック"/>
                <a:cs typeface="Calibri"/>
              </a:rPr>
              <a:t>unsignalized</a:t>
            </a:r>
            <a:r>
              <a:rPr lang="en-US" sz="2600" dirty="0">
                <a:solidFill>
                  <a:srgbClr val="003B5C"/>
                </a:solidFill>
                <a:ea typeface="ＭＳ Ｐゴシック"/>
                <a:cs typeface="Calibri"/>
              </a:rPr>
              <a:t> throughways.</a:t>
            </a:r>
            <a:r>
              <a:rPr lang="en-US" sz="2600" baseline="0" dirty="0">
                <a:solidFill>
                  <a:srgbClr val="003B5C"/>
                </a:solidFill>
                <a:ea typeface="ＭＳ Ｐゴシック"/>
                <a:cs typeface="Calibri"/>
              </a:rPr>
              <a:t> </a:t>
            </a:r>
            <a:r>
              <a:rPr lang="en-US" sz="1200" dirty="0">
                <a:latin typeface="Cambria"/>
                <a:ea typeface="Cambria"/>
                <a:cs typeface="Arial"/>
              </a:rPr>
              <a:t>20MPH was a clear</a:t>
            </a:r>
            <a:r>
              <a:rPr lang="en-US" sz="1200" baseline="0" dirty="0">
                <a:latin typeface="Cambria"/>
                <a:ea typeface="Cambria"/>
                <a:cs typeface="Arial"/>
              </a:rPr>
              <a:t> threshold for signalized throughways.</a:t>
            </a:r>
            <a:endParaRPr lang="en-US" sz="1200" dirty="0">
              <a:effectLst/>
              <a:latin typeface="Cambria"/>
              <a:ea typeface="Cambria"/>
              <a:cs typeface="Aria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mbria"/>
                <a:ea typeface="Cambria"/>
                <a:cs typeface="Arial"/>
              </a:rPr>
              <a:t> Used to identify areas of poor reliability where due to recurring congestion, average travel speeds drop below these thresholds for more than 4 hours per day. It will be used as a target to identify needs and deficiencies and to assess the percentage of the throughway that meets the target. It will not be applied as a standard that creates conflict with meeting OAR 660 Division 44 VMT per capita reduction targets.  Addressing</a:t>
            </a:r>
            <a:r>
              <a:rPr lang="en-US" sz="1200" baseline="0" dirty="0">
                <a:latin typeface="Cambria"/>
                <a:ea typeface="Cambria"/>
                <a:cs typeface="Arial"/>
              </a:rPr>
              <a:t> needs will follow the </a:t>
            </a:r>
            <a:r>
              <a:rPr lang="en-US" sz="1200" baseline="0" dirty="0" err="1">
                <a:latin typeface="Cambria"/>
                <a:ea typeface="Cambria"/>
                <a:cs typeface="Arial"/>
              </a:rPr>
              <a:t>CMPpolicies</a:t>
            </a:r>
            <a:r>
              <a:rPr lang="en-US" sz="1200" baseline="0" dirty="0">
                <a:latin typeface="Cambria"/>
                <a:ea typeface="Cambria"/>
                <a:cs typeface="Arial"/>
              </a:rPr>
              <a:t> and  process defined in the RTP and RFTP</a:t>
            </a:r>
            <a:endParaRPr lang="en-US" sz="1200" dirty="0">
              <a:latin typeface="Cambria"/>
              <a:ea typeface="Cambria"/>
              <a:cs typeface="Arial"/>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mbria"/>
              <a:ea typeface="Cambria"/>
              <a:cs typeface="Aria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mbria"/>
                <a:ea typeface="Cambria"/>
                <a:cs typeface="Arial"/>
              </a:rPr>
              <a:t> </a:t>
            </a:r>
            <a:endParaRPr lang="en-US" dirty="0"/>
          </a:p>
        </p:txBody>
      </p:sp>
      <p:sp>
        <p:nvSpPr>
          <p:cNvPr id="4" name="Slide Number Placeholder 3"/>
          <p:cNvSpPr>
            <a:spLocks noGrp="1"/>
          </p:cNvSpPr>
          <p:nvPr>
            <p:ph type="sldNum" sz="quarter" idx="10"/>
          </p:nvPr>
        </p:nvSpPr>
        <p:spPr/>
        <p:txBody>
          <a:bodyPr/>
          <a:lstStyle/>
          <a:p>
            <a:pPr>
              <a:defRPr/>
            </a:pPr>
            <a:fld id="{FA9629C9-09B0-4FCC-AC60-55456E6F3FD7}" type="slidenum">
              <a:rPr lang="en-US" smtClean="0"/>
              <a:pPr>
                <a:defRPr/>
              </a:pPr>
              <a:t>4</a:t>
            </a:fld>
            <a:endParaRPr lang="en-US"/>
          </a:p>
        </p:txBody>
      </p:sp>
    </p:spTree>
    <p:extLst>
      <p:ext uri="{BB962C8B-B14F-4D97-AF65-F5344CB8AC3E}">
        <p14:creationId xmlns:p14="http://schemas.microsoft.com/office/powerpoint/2010/main" val="217690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8/17/2022</a:t>
            </a:r>
          </a:p>
        </p:txBody>
      </p:sp>
      <p:sp>
        <p:nvSpPr>
          <p:cNvPr id="5" name="Slide Number Placeholder 4"/>
          <p:cNvSpPr>
            <a:spLocks noGrp="1"/>
          </p:cNvSpPr>
          <p:nvPr>
            <p:ph type="sldNum" sz="quarter" idx="5"/>
          </p:nvPr>
        </p:nvSpPr>
        <p:spPr/>
        <p:txBody>
          <a:bodyPr/>
          <a:lstStyle/>
          <a:p>
            <a:pPr>
              <a:defRPr/>
            </a:pPr>
            <a:fld id="{FA9629C9-09B0-4FCC-AC60-55456E6F3FD7}" type="slidenum">
              <a:rPr lang="en-US" smtClean="0"/>
              <a:pPr>
                <a:defRPr/>
              </a:pPr>
              <a:t>18</a:t>
            </a:fld>
            <a:endParaRPr lang="en-US"/>
          </a:p>
        </p:txBody>
      </p:sp>
    </p:spTree>
    <p:extLst>
      <p:ext uri="{BB962C8B-B14F-4D97-AF65-F5344CB8AC3E}">
        <p14:creationId xmlns:p14="http://schemas.microsoft.com/office/powerpoint/2010/main" val="18122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 bottom blue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5562600"/>
            <a:ext cx="5943600" cy="685800"/>
          </a:xfrm>
          <a:prstGeom prst="rect">
            <a:avLst/>
          </a:prstGeom>
        </p:spPr>
        <p:txBody>
          <a:bodyPr vert="horz" wrap="none" lIns="0" tIns="0" rIns="0" bIns="0" anchor="ctr" anchorCtr="0"/>
          <a:lstStyle>
            <a:lvl1pPr marL="0"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8" name="Text Placeholder 23"/>
          <p:cNvSpPr>
            <a:spLocks noGrp="1"/>
          </p:cNvSpPr>
          <p:nvPr>
            <p:ph type="body" sz="quarter" idx="18"/>
          </p:nvPr>
        </p:nvSpPr>
        <p:spPr>
          <a:xfrm>
            <a:off x="1524003" y="6222207"/>
            <a:ext cx="5957047" cy="407194"/>
          </a:xfrm>
          <a:prstGeom prst="rect">
            <a:avLst/>
          </a:prstGeom>
        </p:spPr>
        <p:txBody>
          <a:bodyPr vert="horz" lIns="0" tIns="0" rIns="0" bIns="0" anchor="ctr" anchorCtr="0"/>
          <a:lstStyle>
            <a:lvl1pPr marL="0" algn="l">
              <a:buNone/>
              <a:defRPr sz="20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4877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 Gray bar top, bullets">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t" anchorCtr="0"/>
          <a:lstStyle>
            <a:lvl1pPr algn="l">
              <a:defRPr sz="4000" b="0" i="0" baseline="0">
                <a:solidFill>
                  <a:srgbClr val="003B5C"/>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1371600" y="2057401"/>
            <a:ext cx="6553200" cy="3810000"/>
          </a:xfrm>
          <a:prstGeom prst="rect">
            <a:avLst/>
          </a:prstGeom>
        </p:spPr>
        <p:txBody>
          <a:bodyPr vert="horz" lIns="0" tIns="0" rIns="0" bIns="0" anchor="t" anchorCtr="0"/>
          <a:lstStyle>
            <a:lvl1pPr marL="347663" indent="-347663">
              <a:spcBef>
                <a:spcPts val="1800"/>
              </a:spcBef>
              <a:buClr>
                <a:srgbClr val="003B5C"/>
              </a:buClr>
              <a:buFont typeface="Arial" pitchFamily="34" charset="0"/>
              <a:buChar char="•"/>
              <a:defRPr sz="2800" baseline="0">
                <a:solidFill>
                  <a:srgbClr val="003B5C"/>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079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lue bar top, portrait pic, text">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1371600" y="2057401"/>
            <a:ext cx="4495800" cy="3810000"/>
          </a:xfrm>
          <a:prstGeom prst="rect">
            <a:avLst/>
          </a:prstGeom>
        </p:spPr>
        <p:txBody>
          <a:bodyPr vert="horz" lIns="0" tIns="0" rIns="0" bIns="0" anchor="t" anchorCtr="0"/>
          <a:lstStyle>
            <a:lvl1pPr marL="0" indent="0">
              <a:spcBef>
                <a:spcPts val="1800"/>
              </a:spcBef>
              <a:buNone/>
              <a:defRPr sz="2800" baseline="0">
                <a:solidFill>
                  <a:srgbClr val="003B5C"/>
                </a:solidFill>
              </a:defRPr>
            </a:lvl1pPr>
            <a:lvl2pPr>
              <a:defRPr>
                <a:solidFill>
                  <a:srgbClr val="003B5C"/>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8"/>
          <p:cNvSpPr>
            <a:spLocks noGrp="1"/>
          </p:cNvSpPr>
          <p:nvPr>
            <p:ph type="pic" sz="quarter" idx="19"/>
          </p:nvPr>
        </p:nvSpPr>
        <p:spPr>
          <a:xfrm>
            <a:off x="6324600" y="1752606"/>
            <a:ext cx="2819400" cy="5105399"/>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900" algn="l" defTabSz="457200" rtl="0" eaLnBrk="1" fontAlgn="auto" latinLnBrk="0" hangingPunct="1">
              <a:lnSpc>
                <a:spcPct val="100000"/>
              </a:lnSpc>
              <a:spcBef>
                <a:spcPct val="20000"/>
              </a:spcBef>
              <a:spcAft>
                <a:spcPts val="0"/>
              </a:spcAft>
              <a:buClrTx/>
              <a:buSzTx/>
              <a:buFontTx/>
              <a:buNone/>
              <a:tabLst/>
              <a:defRPr sz="2000"/>
            </a:lvl1pPr>
          </a:lstStyle>
          <a:p>
            <a:pPr lvl="0"/>
            <a:r>
              <a:rPr lang="en-US" noProof="0"/>
              <a:t>Click icon to add picture</a:t>
            </a:r>
          </a:p>
        </p:txBody>
      </p:sp>
    </p:spTree>
    <p:extLst>
      <p:ext uri="{BB962C8B-B14F-4D97-AF65-F5344CB8AC3E}">
        <p14:creationId xmlns:p14="http://schemas.microsoft.com/office/powerpoint/2010/main" val="420469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lue bar top, landscape pic, text">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381000" y="1981200"/>
            <a:ext cx="2438400" cy="4495800"/>
          </a:xfrm>
          <a:prstGeom prst="rect">
            <a:avLst/>
          </a:prstGeom>
        </p:spPr>
        <p:txBody>
          <a:bodyPr vert="horz" lIns="0" tIns="0" rIns="0" bIns="0" anchor="t" anchorCtr="0"/>
          <a:lstStyle>
            <a:lvl1pPr marL="0" indent="0">
              <a:spcBef>
                <a:spcPts val="1800"/>
              </a:spcBef>
              <a:buNone/>
              <a:defRPr sz="2400" baseline="0">
                <a:solidFill>
                  <a:srgbClr val="003B5C"/>
                </a:solidFill>
              </a:defRPr>
            </a:lvl1pPr>
            <a:lvl2pPr>
              <a:defRPr>
                <a:solidFill>
                  <a:srgbClr val="003B5C"/>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8"/>
          <p:cNvSpPr>
            <a:spLocks noGrp="1"/>
          </p:cNvSpPr>
          <p:nvPr>
            <p:ph type="pic" sz="quarter" idx="19"/>
          </p:nvPr>
        </p:nvSpPr>
        <p:spPr>
          <a:xfrm>
            <a:off x="3048000" y="1752606"/>
            <a:ext cx="6096000" cy="5105399"/>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900" algn="l" defTabSz="457200" rtl="0" eaLnBrk="1" fontAlgn="auto" latinLnBrk="0" hangingPunct="1">
              <a:lnSpc>
                <a:spcPct val="100000"/>
              </a:lnSpc>
              <a:spcBef>
                <a:spcPct val="20000"/>
              </a:spcBef>
              <a:spcAft>
                <a:spcPts val="0"/>
              </a:spcAft>
              <a:buClrTx/>
              <a:buSzTx/>
              <a:buFontTx/>
              <a:buNone/>
              <a:tabLst/>
              <a:defRPr sz="2000"/>
            </a:lvl1pPr>
          </a:lstStyle>
          <a:p>
            <a:pPr lvl="0"/>
            <a:r>
              <a:rPr lang="en-US" noProof="0"/>
              <a:t>Click icon to add picture</a:t>
            </a:r>
          </a:p>
        </p:txBody>
      </p:sp>
    </p:spTree>
    <p:extLst>
      <p:ext uri="{BB962C8B-B14F-4D97-AF65-F5344CB8AC3E}">
        <p14:creationId xmlns:p14="http://schemas.microsoft.com/office/powerpoint/2010/main" val="1367700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lue bar top, portrait pic, bullets">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1371600" y="2057401"/>
            <a:ext cx="4495800" cy="3810000"/>
          </a:xfrm>
          <a:prstGeom prst="rect">
            <a:avLst/>
          </a:prstGeom>
        </p:spPr>
        <p:txBody>
          <a:bodyPr vert="horz" lIns="0" tIns="0" rIns="0" bIns="0" anchor="t" anchorCtr="0"/>
          <a:lstStyle>
            <a:lvl1pPr marL="347663" indent="-347663">
              <a:spcBef>
                <a:spcPts val="1800"/>
              </a:spcBef>
              <a:buFont typeface="Arial" pitchFamily="34" charset="0"/>
              <a:buChar char="•"/>
              <a:defRPr sz="2800" baseline="0">
                <a:solidFill>
                  <a:srgbClr val="003B5C"/>
                </a:solidFill>
              </a:defRPr>
            </a:lvl1pPr>
            <a:lvl2pPr>
              <a:defRPr>
                <a:solidFill>
                  <a:srgbClr val="003B5C"/>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8"/>
          <p:cNvSpPr>
            <a:spLocks noGrp="1"/>
          </p:cNvSpPr>
          <p:nvPr>
            <p:ph type="pic" sz="quarter" idx="19"/>
          </p:nvPr>
        </p:nvSpPr>
        <p:spPr>
          <a:xfrm>
            <a:off x="6324600" y="1752606"/>
            <a:ext cx="2819400" cy="5105399"/>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900" algn="l" defTabSz="457200" rtl="0" eaLnBrk="1" fontAlgn="auto" latinLnBrk="0" hangingPunct="1">
              <a:lnSpc>
                <a:spcPct val="100000"/>
              </a:lnSpc>
              <a:spcBef>
                <a:spcPct val="20000"/>
              </a:spcBef>
              <a:spcAft>
                <a:spcPts val="0"/>
              </a:spcAft>
              <a:buClrTx/>
              <a:buSzTx/>
              <a:buFontTx/>
              <a:buNone/>
              <a:tabLst/>
              <a:defRPr sz="2000"/>
            </a:lvl1pPr>
          </a:lstStyle>
          <a:p>
            <a:pPr lvl="0"/>
            <a:r>
              <a:rPr lang="en-US" noProof="0"/>
              <a:t>Click icon to add picture</a:t>
            </a:r>
          </a:p>
        </p:txBody>
      </p:sp>
    </p:spTree>
    <p:extLst>
      <p:ext uri="{BB962C8B-B14F-4D97-AF65-F5344CB8AC3E}">
        <p14:creationId xmlns:p14="http://schemas.microsoft.com/office/powerpoint/2010/main" val="1691935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 Blue bar side, text">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219200" y="457200"/>
            <a:ext cx="3886200" cy="685800"/>
          </a:xfrm>
          <a:prstGeom prst="rect">
            <a:avLst/>
          </a:prstGeom>
        </p:spPr>
        <p:txBody>
          <a:bodyPr vert="horz" lIns="0" tIns="0" rIns="0" bIns="0" anchor="ctr" anchorCtr="0"/>
          <a:lstStyle>
            <a:lvl1pPr algn="l">
              <a:defRPr sz="4000" b="0" i="0" baseline="0">
                <a:solidFill>
                  <a:srgbClr val="003B5C"/>
                </a:solidFill>
                <a:latin typeface="Cambria" pitchFamily="18" charset="0"/>
                <a:cs typeface="Cambria" pitchFamily="18" charset="0"/>
              </a:defRPr>
            </a:lvl1pPr>
          </a:lstStyle>
          <a:p>
            <a:r>
              <a:rPr lang="en-US"/>
              <a:t>Click to edit Master title style</a:t>
            </a:r>
          </a:p>
        </p:txBody>
      </p:sp>
      <p:sp>
        <p:nvSpPr>
          <p:cNvPr id="4" name="Text Placeholder 23"/>
          <p:cNvSpPr>
            <a:spLocks noGrp="1"/>
          </p:cNvSpPr>
          <p:nvPr>
            <p:ph type="body" sz="quarter" idx="17"/>
          </p:nvPr>
        </p:nvSpPr>
        <p:spPr>
          <a:xfrm>
            <a:off x="1219200" y="1524000"/>
            <a:ext cx="3886200" cy="4419600"/>
          </a:xfrm>
          <a:prstGeom prst="rect">
            <a:avLst/>
          </a:prstGeom>
        </p:spPr>
        <p:txBody>
          <a:bodyPr vert="horz" lIns="0" tIns="0" rIns="0" bIns="0" anchor="t" anchorCtr="0"/>
          <a:lstStyle>
            <a:lvl1pPr marL="0" indent="0">
              <a:spcBef>
                <a:spcPts val="1800"/>
              </a:spcBef>
              <a:buNone/>
              <a:defRPr sz="2800" baseline="0">
                <a:solidFill>
                  <a:srgbClr val="003B5C"/>
                </a:solidFill>
              </a:defRPr>
            </a:lvl1pPr>
            <a:lvl2pPr>
              <a:defRPr>
                <a:solidFill>
                  <a:srgbClr val="003B5C"/>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23"/>
          <p:cNvSpPr>
            <a:spLocks noGrp="1"/>
          </p:cNvSpPr>
          <p:nvPr>
            <p:ph type="body" sz="quarter" idx="18"/>
          </p:nvPr>
        </p:nvSpPr>
        <p:spPr>
          <a:xfrm>
            <a:off x="6324600" y="4648200"/>
            <a:ext cx="2514600" cy="1295400"/>
          </a:xfrm>
          <a:prstGeom prst="rect">
            <a:avLst/>
          </a:prstGeom>
        </p:spPr>
        <p:txBody>
          <a:bodyPr vert="horz" lIns="0" tIns="0" rIns="0" bIns="0" anchor="t" anchorCtr="0"/>
          <a:lstStyle>
            <a:lvl1pPr marL="0" indent="0">
              <a:buNone/>
              <a:defRPr sz="2800" baseline="0">
                <a:solidFill>
                  <a:schemeClr val="bg1"/>
                </a:solidFill>
              </a:defRPr>
            </a:lvl1pPr>
            <a:lvl2pPr>
              <a:defRPr>
                <a:solidFill>
                  <a:srgbClr val="003B5C"/>
                </a:solidFill>
              </a:defRPr>
            </a:lvl2pPr>
          </a:lstStyle>
          <a:p>
            <a:pPr lvl="0"/>
            <a:r>
              <a:rPr lang="en-US"/>
              <a:t>Click to edit Master text styles</a:t>
            </a:r>
          </a:p>
        </p:txBody>
      </p:sp>
    </p:spTree>
    <p:extLst>
      <p:ext uri="{BB962C8B-B14F-4D97-AF65-F5344CB8AC3E}">
        <p14:creationId xmlns:p14="http://schemas.microsoft.com/office/powerpoint/2010/main" val="681928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 Gray bar top, blue bar side, text">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ctr" anchorCtr="0"/>
          <a:lstStyle>
            <a:lvl1pPr algn="l">
              <a:defRPr sz="4000" b="0" i="0" baseline="0">
                <a:solidFill>
                  <a:srgbClr val="003B5C"/>
                </a:solidFill>
                <a:latin typeface="Cambria" pitchFamily="18" charset="0"/>
                <a:cs typeface="Cambria" pitchFamily="18" charset="0"/>
              </a:defRPr>
            </a:lvl1pPr>
          </a:lstStyle>
          <a:p>
            <a:r>
              <a:rPr lang="en-US"/>
              <a:t>Click to edit Master title style</a:t>
            </a:r>
          </a:p>
        </p:txBody>
      </p:sp>
      <p:sp>
        <p:nvSpPr>
          <p:cNvPr id="7" name="Text Placeholder 23"/>
          <p:cNvSpPr>
            <a:spLocks noGrp="1"/>
          </p:cNvSpPr>
          <p:nvPr>
            <p:ph type="body" sz="quarter" idx="17"/>
          </p:nvPr>
        </p:nvSpPr>
        <p:spPr>
          <a:xfrm>
            <a:off x="1371600" y="2057400"/>
            <a:ext cx="3886200" cy="4419600"/>
          </a:xfrm>
          <a:prstGeom prst="rect">
            <a:avLst/>
          </a:prstGeom>
        </p:spPr>
        <p:txBody>
          <a:bodyPr vert="horz" lIns="0" tIns="0" rIns="0" bIns="0" anchor="t" anchorCtr="0"/>
          <a:lstStyle>
            <a:lvl1pPr marL="0" indent="0">
              <a:spcBef>
                <a:spcPts val="1800"/>
              </a:spcBef>
              <a:buNone/>
              <a:defRPr sz="2800" baseline="0">
                <a:solidFill>
                  <a:srgbClr val="003B5C"/>
                </a:solidFill>
              </a:defRPr>
            </a:lvl1pPr>
            <a:lvl2pPr>
              <a:defRPr>
                <a:solidFill>
                  <a:srgbClr val="003B5C"/>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44817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9) Full size image with caption">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152400"/>
            <a:ext cx="9144000" cy="73152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a:solidFill>
            <a:schemeClr val="bg1">
              <a:lumMod val="65000"/>
            </a:schemeClr>
          </a:solidFill>
        </p:spPr>
        <p:txBody>
          <a:bodyPr vert="horz"/>
          <a:lstStyle>
            <a:lvl1pPr marL="0">
              <a:buFontTx/>
              <a:buNone/>
              <a:tabLst>
                <a:tab pos="53975" algn="l"/>
              </a:tabLst>
              <a:defRPr sz="2000" baseline="0"/>
            </a:lvl1pPr>
          </a:lstStyle>
          <a:p>
            <a:pPr lvl="0"/>
            <a:r>
              <a:rPr lang="en-US" noProof="0"/>
              <a:t>Click icon to add picture</a:t>
            </a:r>
          </a:p>
        </p:txBody>
      </p:sp>
      <p:sp>
        <p:nvSpPr>
          <p:cNvPr id="11" name="Text Placeholder 23"/>
          <p:cNvSpPr>
            <a:spLocks noGrp="1"/>
          </p:cNvSpPr>
          <p:nvPr>
            <p:ph type="body" sz="quarter" idx="17"/>
          </p:nvPr>
        </p:nvSpPr>
        <p:spPr>
          <a:xfrm>
            <a:off x="533400" y="5562600"/>
            <a:ext cx="8153400" cy="914400"/>
          </a:xfrm>
          <a:prstGeom prst="rect">
            <a:avLst/>
          </a:prstGeom>
        </p:spPr>
        <p:txBody>
          <a:bodyPr vert="horz" lIns="0" tIns="0" rIns="0" bIns="0" anchor="t" anchorCtr="0"/>
          <a:lstStyle>
            <a:lvl1pPr marL="0" indent="0">
              <a:buNone/>
              <a:defRPr sz="2400" baseline="0">
                <a:solidFill>
                  <a:schemeClr val="bg1"/>
                </a:solidFill>
              </a:defRPr>
            </a:lvl1pPr>
          </a:lstStyle>
          <a:p>
            <a:pPr lvl="0"/>
            <a:r>
              <a:rPr lang="en-US"/>
              <a:t>Click to edit Master text styles</a:t>
            </a:r>
          </a:p>
        </p:txBody>
      </p:sp>
      <p:sp>
        <p:nvSpPr>
          <p:cNvPr id="4" name="Slide Number Placeholder 6"/>
          <p:cNvSpPr txBox="1">
            <a:spLocks/>
          </p:cNvSpPr>
          <p:nvPr userDrawn="1"/>
        </p:nvSpPr>
        <p:spPr bwMode="auto">
          <a:xfrm>
            <a:off x="7543800" y="6477006"/>
            <a:ext cx="1600200" cy="365125"/>
          </a:xfrm>
          <a:prstGeom prst="rect">
            <a:avLst/>
          </a:prstGeom>
          <a:noFill/>
          <a:ln w="9525">
            <a:noFill/>
            <a:miter lim="800000"/>
            <a:headEnd/>
            <a:tailEnd/>
          </a:ln>
        </p:spPr>
        <p:txBody>
          <a:bodyPr/>
          <a:lstStyle/>
          <a:p>
            <a:pPr algn="r" defTabSz="914400"/>
            <a:fld id="{5DB2F508-8362-42C3-86F1-CAA17664AA5A}" type="slidenum">
              <a:rPr lang="en-US" sz="1400">
                <a:solidFill>
                  <a:srgbClr val="000000"/>
                </a:solidFill>
              </a:rPr>
              <a:pPr algn="r" defTabSz="914400"/>
              <a:t>‹#›</a:t>
            </a:fld>
            <a:endParaRPr lang="en-US" sz="1400">
              <a:solidFill>
                <a:srgbClr val="000000"/>
              </a:solidFill>
            </a:endParaRPr>
          </a:p>
        </p:txBody>
      </p:sp>
    </p:spTree>
    <p:extLst>
      <p:ext uri="{BB962C8B-B14F-4D97-AF65-F5344CB8AC3E}">
        <p14:creationId xmlns:p14="http://schemas.microsoft.com/office/powerpoint/2010/main" val="1962839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 Closing slide - illustration">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prstGeom prst="rect">
            <a:avLst/>
          </a:prstGeom>
        </p:spPr>
        <p:txBody>
          <a:bodyPr/>
          <a:lstStyle>
            <a:lvl1pPr>
              <a:defRPr sz="2000" i="1"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164434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 Closing slide - foot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000" i="1"/>
            </a:lvl1pPr>
          </a:lstStyle>
          <a:p>
            <a:r>
              <a:rPr lang="en-US"/>
              <a:t>Click to edit Master title style</a:t>
            </a:r>
          </a:p>
        </p:txBody>
      </p:sp>
    </p:spTree>
    <p:extLst>
      <p:ext uri="{BB962C8B-B14F-4D97-AF65-F5344CB8AC3E}">
        <p14:creationId xmlns:p14="http://schemas.microsoft.com/office/powerpoint/2010/main" val="2136543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bg>
      <p:bgPr>
        <a:solidFill>
          <a:srgbClr val="EB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747" y="384176"/>
            <a:ext cx="7886700" cy="310117"/>
          </a:xfrm>
          <a:prstGeom prst="rect">
            <a:avLst/>
          </a:prstGeom>
        </p:spPr>
        <p:txBody>
          <a:bodyPr lIns="38405" tIns="19202" rIns="38405" bIns="19202"/>
          <a:lstStyle/>
          <a:p>
            <a:r>
              <a:rPr lang="en-US"/>
              <a:t>Click to edit Master title style</a:t>
            </a:r>
            <a:endParaRPr lang="en-US" dirty="0"/>
          </a:p>
        </p:txBody>
      </p:sp>
      <p:sp>
        <p:nvSpPr>
          <p:cNvPr id="4" name="Date Placeholder 3"/>
          <p:cNvSpPr>
            <a:spLocks noGrp="1"/>
          </p:cNvSpPr>
          <p:nvPr>
            <p:ph type="dt" sz="half" idx="10"/>
          </p:nvPr>
        </p:nvSpPr>
        <p:spPr>
          <a:xfrm>
            <a:off x="582533" y="6366049"/>
            <a:ext cx="2057400" cy="138500"/>
          </a:xfrm>
          <a:prstGeom prst="rect">
            <a:avLst/>
          </a:prstGeom>
        </p:spPr>
        <p:txBody>
          <a:bodyPr lIns="38405" tIns="19202" rIns="38405" bIns="19202"/>
          <a:lstStyle/>
          <a:p>
            <a:fld id="{B9CA25A5-A2F4-4D04-AA2E-D7991AA901C5}" type="datetime1">
              <a:rPr lang="en-US" smtClean="0"/>
              <a:t>8/20/2025</a:t>
            </a:fld>
            <a:endParaRPr lang="en-GB" dirty="0"/>
          </a:p>
        </p:txBody>
      </p:sp>
      <p:sp>
        <p:nvSpPr>
          <p:cNvPr id="6" name="Slide Number Placeholder 5"/>
          <p:cNvSpPr>
            <a:spLocks noGrp="1"/>
          </p:cNvSpPr>
          <p:nvPr>
            <p:ph type="sldNum" sz="quarter" idx="12"/>
          </p:nvPr>
        </p:nvSpPr>
        <p:spPr>
          <a:xfrm>
            <a:off x="209145" y="6366877"/>
            <a:ext cx="261819" cy="138500"/>
          </a:xfrm>
          <a:prstGeom prst="rect">
            <a:avLst/>
          </a:prstGeom>
        </p:spPr>
        <p:txBody>
          <a:bodyPr lIns="38405" tIns="19202" rIns="38405" bIns="19202"/>
          <a:lstStyle/>
          <a:p>
            <a:fld id="{91D568E7-61F5-D04E-995D-81EF41C01A2A}" type="slidenum">
              <a:rPr lang="en-GB" smtClean="0"/>
              <a:t>‹#›</a:t>
            </a:fld>
            <a:endParaRPr lang="en-GB" dirty="0"/>
          </a:p>
        </p:txBody>
      </p:sp>
      <p:sp>
        <p:nvSpPr>
          <p:cNvPr id="7" name="Content Placeholder 2">
            <a:extLst>
              <a:ext uri="{FF2B5EF4-FFF2-40B4-BE49-F238E27FC236}">
                <a16:creationId xmlns:a16="http://schemas.microsoft.com/office/drawing/2014/main" id="{12C5D4F0-6753-9C4C-A730-F83CA8994DE1}"/>
              </a:ext>
            </a:extLst>
          </p:cNvPr>
          <p:cNvSpPr>
            <a:spLocks noGrp="1"/>
          </p:cNvSpPr>
          <p:nvPr>
            <p:ph idx="1" hasCustomPrompt="1"/>
          </p:nvPr>
        </p:nvSpPr>
        <p:spPr>
          <a:xfrm>
            <a:off x="395272" y="1157143"/>
            <a:ext cx="4062718" cy="4708525"/>
          </a:xfrm>
          <a:prstGeom prst="rect">
            <a:avLst/>
          </a:prstGeom>
        </p:spPr>
        <p:txBody>
          <a:bodyPr lIns="38405" tIns="19202" rIns="38405" bIns="19202"/>
          <a:lstStyle>
            <a:lvl1pPr marL="336042" indent="-336042">
              <a:buFont typeface="+mj-lt"/>
              <a:buAutoNum type="arabicPeriod"/>
              <a:tabLs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132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slide -side bar blue, top kick in">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09600" y="1092999"/>
            <a:ext cx="3429000" cy="2031207"/>
          </a:xfrm>
          <a:prstGeom prst="rect">
            <a:avLst/>
          </a:prstGeom>
        </p:spPr>
        <p:txBody>
          <a:bodyPr vert="horz" wrap="square" lIns="0" tIns="0" rIns="0" bIns="0" anchor="t" anchorCtr="0"/>
          <a:lstStyle>
            <a:lvl1pPr marL="0" algn="l">
              <a:defRPr sz="4000" b="0" i="0">
                <a:solidFill>
                  <a:schemeClr val="bg1"/>
                </a:solidFill>
                <a:latin typeface="Cambria" pitchFamily="18" charset="0"/>
                <a:cs typeface="Cambria" pitchFamily="18" charset="0"/>
              </a:defRPr>
            </a:lvl1pPr>
          </a:lstStyle>
          <a:p>
            <a:r>
              <a:rPr lang="en-US"/>
              <a:t>Click to edit Master title style</a:t>
            </a:r>
          </a:p>
        </p:txBody>
      </p:sp>
      <p:sp>
        <p:nvSpPr>
          <p:cNvPr id="11" name="Text Placeholder 23"/>
          <p:cNvSpPr>
            <a:spLocks noGrp="1"/>
          </p:cNvSpPr>
          <p:nvPr>
            <p:ph type="body" sz="quarter" idx="18"/>
          </p:nvPr>
        </p:nvSpPr>
        <p:spPr>
          <a:xfrm>
            <a:off x="609601" y="3810000"/>
            <a:ext cx="3429000" cy="407194"/>
          </a:xfrm>
          <a:prstGeom prst="rect">
            <a:avLst/>
          </a:prstGeom>
        </p:spPr>
        <p:txBody>
          <a:bodyPr vert="horz" lIns="0" tIns="0" rIns="0" bIns="0" anchor="t" anchorCtr="0"/>
          <a:lstStyle>
            <a:lvl1pPr marL="0" algn="l">
              <a:buNone/>
              <a:defRPr sz="26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94824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12) Blue bar top, landscape pic, text">
    <p:spTree>
      <p:nvGrpSpPr>
        <p:cNvPr id="1" name=""/>
        <p:cNvGrpSpPr/>
        <p:nvPr/>
      </p:nvGrpSpPr>
      <p:grpSpPr>
        <a:xfrm>
          <a:off x="0" y="0"/>
          <a:ext cx="0" cy="0"/>
          <a:chOff x="0" y="0"/>
          <a:chExt cx="0" cy="0"/>
        </a:xfrm>
      </p:grpSpPr>
      <p:sp>
        <p:nvSpPr>
          <p:cNvPr id="10" name="Title 1"/>
          <p:cNvSpPr>
            <a:spLocks noGrp="1"/>
          </p:cNvSpPr>
          <p:nvPr>
            <p:ph type="title"/>
          </p:nvPr>
        </p:nvSpPr>
        <p:spPr>
          <a:xfrm>
            <a:off x="914400" y="480291"/>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381000" y="1981200"/>
            <a:ext cx="8534400" cy="4495800"/>
          </a:xfrm>
          <a:prstGeom prst="rect">
            <a:avLst/>
          </a:prstGeom>
        </p:spPr>
        <p:txBody>
          <a:bodyPr vert="horz" lIns="0" tIns="0" rIns="0" bIns="0" anchor="t" anchorCtr="0"/>
          <a:lstStyle>
            <a:lvl1pPr marL="0" indent="0">
              <a:spcBef>
                <a:spcPts val="1800"/>
              </a:spcBef>
              <a:buNone/>
              <a:defRPr sz="2400" baseline="0">
                <a:solidFill>
                  <a:srgbClr val="003B5C"/>
                </a:solidFill>
              </a:defRPr>
            </a:lvl1pPr>
            <a:lvl2pPr marL="742950" indent="-285750">
              <a:buFont typeface="Arial" panose="020B0604020202020204" pitchFamily="34" charset="0"/>
              <a:buChar char="•"/>
              <a:defRPr sz="2400">
                <a:solidFill>
                  <a:srgbClr val="003B5C"/>
                </a:solidFill>
              </a:defRPr>
            </a:lvl2pPr>
            <a:lvl3pPr>
              <a:defRPr sz="2000"/>
            </a:lvl3pPr>
            <a:lvl4pPr marL="1600200" indent="-228600">
              <a:buFont typeface="Courier New" panose="02070309020205020404" pitchFamily="49" charset="0"/>
              <a:buChar char="o"/>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0130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12) Blue bar top, landscape pic, text">
    <p:spTree>
      <p:nvGrpSpPr>
        <p:cNvPr id="1" name=""/>
        <p:cNvGrpSpPr/>
        <p:nvPr/>
      </p:nvGrpSpPr>
      <p:grpSpPr>
        <a:xfrm>
          <a:off x="0" y="0"/>
          <a:ext cx="0" cy="0"/>
          <a:chOff x="0" y="0"/>
          <a:chExt cx="0" cy="0"/>
        </a:xfrm>
      </p:grpSpPr>
      <p:sp>
        <p:nvSpPr>
          <p:cNvPr id="10" name="Title 1"/>
          <p:cNvSpPr>
            <a:spLocks noGrp="1"/>
          </p:cNvSpPr>
          <p:nvPr>
            <p:ph type="title"/>
          </p:nvPr>
        </p:nvSpPr>
        <p:spPr>
          <a:xfrm>
            <a:off x="914400" y="480291"/>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381000" y="1981200"/>
            <a:ext cx="8534400" cy="4495800"/>
          </a:xfrm>
          <a:prstGeom prst="rect">
            <a:avLst/>
          </a:prstGeom>
        </p:spPr>
        <p:txBody>
          <a:bodyPr vert="horz" lIns="0" tIns="0" rIns="0" bIns="0" anchor="t" anchorCtr="0"/>
          <a:lstStyle>
            <a:lvl1pPr marL="0" indent="0">
              <a:spcBef>
                <a:spcPts val="1800"/>
              </a:spcBef>
              <a:buNone/>
              <a:defRPr sz="2400" baseline="0">
                <a:solidFill>
                  <a:srgbClr val="003B5C"/>
                </a:solidFill>
              </a:defRPr>
            </a:lvl1pPr>
            <a:lvl2pPr marL="742950" indent="-285750">
              <a:buFont typeface="Arial" panose="020B0604020202020204" pitchFamily="34" charset="0"/>
              <a:buChar char="•"/>
              <a:defRPr sz="2400">
                <a:solidFill>
                  <a:srgbClr val="003B5C"/>
                </a:solidFill>
              </a:defRPr>
            </a:lvl2pPr>
            <a:lvl3pPr>
              <a:defRPr sz="2000"/>
            </a:lvl3pPr>
            <a:lvl4pPr marL="1600200" indent="-228600">
              <a:buFont typeface="Courier New" panose="02070309020205020404" pitchFamily="49" charset="0"/>
              <a:buChar char="o"/>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0130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12) Blue bar top, landscape pic, text">
    <p:spTree>
      <p:nvGrpSpPr>
        <p:cNvPr id="1" name=""/>
        <p:cNvGrpSpPr/>
        <p:nvPr/>
      </p:nvGrpSpPr>
      <p:grpSpPr>
        <a:xfrm>
          <a:off x="0" y="0"/>
          <a:ext cx="0" cy="0"/>
          <a:chOff x="0" y="0"/>
          <a:chExt cx="0" cy="0"/>
        </a:xfrm>
      </p:grpSpPr>
      <p:sp>
        <p:nvSpPr>
          <p:cNvPr id="10" name="Title 1"/>
          <p:cNvSpPr>
            <a:spLocks noGrp="1"/>
          </p:cNvSpPr>
          <p:nvPr>
            <p:ph type="title"/>
          </p:nvPr>
        </p:nvSpPr>
        <p:spPr>
          <a:xfrm>
            <a:off x="914400" y="480291"/>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381000" y="1981200"/>
            <a:ext cx="8534400" cy="4495800"/>
          </a:xfrm>
          <a:prstGeom prst="rect">
            <a:avLst/>
          </a:prstGeom>
        </p:spPr>
        <p:txBody>
          <a:bodyPr vert="horz" lIns="0" tIns="0" rIns="0" bIns="0" anchor="t" anchorCtr="0"/>
          <a:lstStyle>
            <a:lvl1pPr marL="0" indent="0">
              <a:spcBef>
                <a:spcPts val="1800"/>
              </a:spcBef>
              <a:buNone/>
              <a:defRPr sz="2400" baseline="0">
                <a:solidFill>
                  <a:srgbClr val="003B5C"/>
                </a:solidFill>
              </a:defRPr>
            </a:lvl1pPr>
            <a:lvl2pPr marL="742950" indent="-285750">
              <a:buFont typeface="Arial" panose="020B0604020202020204" pitchFamily="34" charset="0"/>
              <a:buChar char="•"/>
              <a:defRPr sz="2400">
                <a:solidFill>
                  <a:srgbClr val="003B5C"/>
                </a:solidFill>
              </a:defRPr>
            </a:lvl2pPr>
            <a:lvl3pPr>
              <a:defRPr sz="2000"/>
            </a:lvl3pPr>
            <a:lvl4pPr marL="1600200" indent="-228600">
              <a:buFont typeface="Courier New" panose="02070309020205020404" pitchFamily="49" charset="0"/>
              <a:buChar char="o"/>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0130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12) Blue bar top, landscape pic, text">
    <p:spTree>
      <p:nvGrpSpPr>
        <p:cNvPr id="1" name=""/>
        <p:cNvGrpSpPr/>
        <p:nvPr/>
      </p:nvGrpSpPr>
      <p:grpSpPr>
        <a:xfrm>
          <a:off x="0" y="0"/>
          <a:ext cx="0" cy="0"/>
          <a:chOff x="0" y="0"/>
          <a:chExt cx="0" cy="0"/>
        </a:xfrm>
      </p:grpSpPr>
      <p:sp>
        <p:nvSpPr>
          <p:cNvPr id="10" name="Title 1"/>
          <p:cNvSpPr>
            <a:spLocks noGrp="1"/>
          </p:cNvSpPr>
          <p:nvPr>
            <p:ph type="title"/>
          </p:nvPr>
        </p:nvSpPr>
        <p:spPr>
          <a:xfrm>
            <a:off x="914400" y="480291"/>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381000" y="1981200"/>
            <a:ext cx="8534400" cy="4495800"/>
          </a:xfrm>
          <a:prstGeom prst="rect">
            <a:avLst/>
          </a:prstGeom>
        </p:spPr>
        <p:txBody>
          <a:bodyPr vert="horz" lIns="0" tIns="0" rIns="0" bIns="0" anchor="t" anchorCtr="0"/>
          <a:lstStyle>
            <a:lvl1pPr marL="0" indent="0">
              <a:spcBef>
                <a:spcPts val="1800"/>
              </a:spcBef>
              <a:buNone/>
              <a:defRPr sz="2400" baseline="0">
                <a:solidFill>
                  <a:srgbClr val="003B5C"/>
                </a:solidFill>
              </a:defRPr>
            </a:lvl1pPr>
            <a:lvl2pPr marL="742950" indent="-285750">
              <a:buFont typeface="Arial" panose="020B0604020202020204" pitchFamily="34" charset="0"/>
              <a:buChar char="•"/>
              <a:defRPr sz="2400">
                <a:solidFill>
                  <a:srgbClr val="003B5C"/>
                </a:solidFill>
              </a:defRPr>
            </a:lvl2pPr>
            <a:lvl3pPr>
              <a:defRPr sz="2000"/>
            </a:lvl3pPr>
            <a:lvl4pPr marL="1600200" indent="-228600">
              <a:buFont typeface="Courier New" panose="02070309020205020404" pitchFamily="49" charset="0"/>
              <a:buChar char="o"/>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0130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8) Blue bar top, bullets">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ctr"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1371600" y="2057401"/>
            <a:ext cx="6553200" cy="3810000"/>
          </a:xfrm>
          <a:prstGeom prst="rect">
            <a:avLst/>
          </a:prstGeom>
        </p:spPr>
        <p:txBody>
          <a:bodyPr vert="horz" lIns="0" tIns="0" rIns="0" bIns="0" anchor="t" anchorCtr="0"/>
          <a:lstStyle>
            <a:lvl1pPr marL="347663" indent="-347663">
              <a:spcBef>
                <a:spcPts val="1800"/>
              </a:spcBef>
              <a:buClr>
                <a:srgbClr val="003B5C"/>
              </a:buClr>
              <a:buFont typeface="Arial" pitchFamily="34" charset="0"/>
              <a:buChar char="•"/>
              <a:defRPr sz="2800" baseline="0">
                <a:solidFill>
                  <a:srgbClr val="003B5C"/>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739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itle slide - bottom blue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5562600"/>
            <a:ext cx="5943600" cy="685800"/>
          </a:xfrm>
          <a:prstGeom prst="rect">
            <a:avLst/>
          </a:prstGeom>
        </p:spPr>
        <p:txBody>
          <a:bodyPr vert="horz" wrap="none" lIns="0" tIns="0" rIns="0" bIns="0" anchor="ctr" anchorCtr="0"/>
          <a:lstStyle>
            <a:lvl1pPr marL="0"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8" name="Text Placeholder 23"/>
          <p:cNvSpPr>
            <a:spLocks noGrp="1"/>
          </p:cNvSpPr>
          <p:nvPr>
            <p:ph type="body" sz="quarter" idx="18"/>
          </p:nvPr>
        </p:nvSpPr>
        <p:spPr>
          <a:xfrm>
            <a:off x="1524003" y="6222207"/>
            <a:ext cx="5957047" cy="407194"/>
          </a:xfrm>
          <a:prstGeom prst="rect">
            <a:avLst/>
          </a:prstGeom>
        </p:spPr>
        <p:txBody>
          <a:bodyPr vert="horz" lIns="0" tIns="0" rIns="0" bIns="0" anchor="ctr" anchorCtr="0"/>
          <a:lstStyle>
            <a:lvl1pPr marL="0" algn="l">
              <a:buNone/>
              <a:defRPr sz="20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6850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Title slide -side bar blue, top kick in">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09600" y="1092999"/>
            <a:ext cx="3429000" cy="2031207"/>
          </a:xfrm>
          <a:prstGeom prst="rect">
            <a:avLst/>
          </a:prstGeom>
        </p:spPr>
        <p:txBody>
          <a:bodyPr vert="horz" wrap="square" lIns="0" tIns="0" rIns="0" bIns="0" anchor="t" anchorCtr="0"/>
          <a:lstStyle>
            <a:lvl1pPr marL="0" algn="l">
              <a:defRPr sz="4000" b="0" i="0">
                <a:solidFill>
                  <a:schemeClr val="bg1"/>
                </a:solidFill>
                <a:latin typeface="Cambria" pitchFamily="18" charset="0"/>
                <a:cs typeface="Cambria" pitchFamily="18" charset="0"/>
              </a:defRPr>
            </a:lvl1pPr>
          </a:lstStyle>
          <a:p>
            <a:r>
              <a:rPr lang="en-US"/>
              <a:t>Click to edit Master title style</a:t>
            </a:r>
          </a:p>
        </p:txBody>
      </p:sp>
      <p:sp>
        <p:nvSpPr>
          <p:cNvPr id="11" name="Text Placeholder 23"/>
          <p:cNvSpPr>
            <a:spLocks noGrp="1"/>
          </p:cNvSpPr>
          <p:nvPr>
            <p:ph type="body" sz="quarter" idx="18"/>
          </p:nvPr>
        </p:nvSpPr>
        <p:spPr>
          <a:xfrm>
            <a:off x="609601" y="3810000"/>
            <a:ext cx="3429000" cy="407194"/>
          </a:xfrm>
          <a:prstGeom prst="rect">
            <a:avLst/>
          </a:prstGeom>
        </p:spPr>
        <p:txBody>
          <a:bodyPr vert="horz" lIns="0" tIns="0" rIns="0" bIns="0" anchor="t" anchorCtr="0"/>
          <a:lstStyle>
            <a:lvl1pPr marL="0" algn="l">
              <a:buNone/>
              <a:defRPr sz="26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19411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Title slide -side bar blue, bottom kick in">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09600" y="3810000"/>
            <a:ext cx="3429000" cy="1891904"/>
          </a:xfrm>
          <a:prstGeom prst="rect">
            <a:avLst/>
          </a:prstGeom>
        </p:spPr>
        <p:txBody>
          <a:bodyPr vert="horz" wrap="square" lIns="0" tIns="0" rIns="0" bIns="0" anchor="t" anchorCtr="0"/>
          <a:lstStyle>
            <a:lvl1pPr marL="0" algn="l">
              <a:defRPr sz="4000" b="0" i="0">
                <a:solidFill>
                  <a:schemeClr val="bg1"/>
                </a:solidFill>
                <a:latin typeface="Cambria" pitchFamily="18" charset="0"/>
                <a:cs typeface="Cambria" pitchFamily="18" charset="0"/>
              </a:defRPr>
            </a:lvl1pPr>
          </a:lstStyle>
          <a:p>
            <a:r>
              <a:rPr lang="en-US"/>
              <a:t>Click to edit Master title style</a:t>
            </a:r>
          </a:p>
        </p:txBody>
      </p:sp>
      <p:sp>
        <p:nvSpPr>
          <p:cNvPr id="11" name="Text Placeholder 23"/>
          <p:cNvSpPr>
            <a:spLocks noGrp="1"/>
          </p:cNvSpPr>
          <p:nvPr>
            <p:ph type="body" sz="quarter" idx="18"/>
          </p:nvPr>
        </p:nvSpPr>
        <p:spPr>
          <a:xfrm>
            <a:off x="609601" y="5955506"/>
            <a:ext cx="3429000" cy="407194"/>
          </a:xfrm>
          <a:prstGeom prst="rect">
            <a:avLst/>
          </a:prstGeom>
        </p:spPr>
        <p:txBody>
          <a:bodyPr vert="horz" lIns="0" tIns="0" rIns="0" bIns="0" anchor="t" anchorCtr="0"/>
          <a:lstStyle>
            <a:lvl1pPr marL="0" algn="l">
              <a:buNone/>
              <a:defRPr sz="26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9120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Title slide - bottom blue bar, flag">
    <p:bg>
      <p:bgPr>
        <a:solidFill>
          <a:schemeClr val="bg1"/>
        </a:solidFill>
        <a:effectLst/>
      </p:bgPr>
    </p:bg>
    <p:spTree>
      <p:nvGrpSpPr>
        <p:cNvPr id="1" name=""/>
        <p:cNvGrpSpPr/>
        <p:nvPr/>
      </p:nvGrpSpPr>
      <p:grpSpPr>
        <a:xfrm>
          <a:off x="0" y="0"/>
          <a:ext cx="0" cy="0"/>
          <a:chOff x="0" y="0"/>
          <a:chExt cx="0" cy="0"/>
        </a:xfrm>
      </p:grpSpPr>
      <p:pic>
        <p:nvPicPr>
          <p:cNvPr id="4" name="Picture 1" descr="Title-bottom bar blue.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086350"/>
            <a:ext cx="91440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Metro logo vertical stamp - 302C Blu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431088" y="0"/>
            <a:ext cx="1103312" cy="165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1981200"/>
            <a:ext cx="5181600" cy="1295400"/>
          </a:xfrm>
          <a:prstGeom prst="rect">
            <a:avLst/>
          </a:prstGeom>
        </p:spPr>
        <p:txBody>
          <a:bodyPr vert="horz" wrap="square" lIns="0" tIns="0" rIns="0" bIns="0" anchor="ctr" anchorCtr="0"/>
          <a:lstStyle>
            <a:lvl1pPr marL="0" algn="l">
              <a:defRPr sz="4000" b="0" i="0">
                <a:solidFill>
                  <a:srgbClr val="003B5C"/>
                </a:solidFill>
                <a:latin typeface="Cambria" pitchFamily="18" charset="0"/>
                <a:cs typeface="Cambria" pitchFamily="18" charset="0"/>
              </a:defRPr>
            </a:lvl1pPr>
          </a:lstStyle>
          <a:p>
            <a:r>
              <a:rPr lang="en-US"/>
              <a:t>Click to edit Master title style</a:t>
            </a:r>
          </a:p>
        </p:txBody>
      </p:sp>
      <p:sp>
        <p:nvSpPr>
          <p:cNvPr id="18" name="Text Placeholder 23"/>
          <p:cNvSpPr>
            <a:spLocks noGrp="1"/>
          </p:cNvSpPr>
          <p:nvPr>
            <p:ph type="body" sz="quarter" idx="18"/>
          </p:nvPr>
        </p:nvSpPr>
        <p:spPr>
          <a:xfrm>
            <a:off x="1524001" y="3835003"/>
            <a:ext cx="5181600" cy="407194"/>
          </a:xfrm>
          <a:prstGeom prst="rect">
            <a:avLst/>
          </a:prstGeom>
        </p:spPr>
        <p:txBody>
          <a:bodyPr vert="horz" lIns="0" tIns="0" rIns="0" bIns="0" anchor="t" anchorCtr="0"/>
          <a:lstStyle>
            <a:lvl1pPr marL="0" algn="l">
              <a:buNone/>
              <a:defRPr sz="2600" baseline="0">
                <a:solidFill>
                  <a:srgbClr val="003B5C"/>
                </a:solidFill>
              </a:defRPr>
            </a:lvl1pPr>
          </a:lstStyle>
          <a:p>
            <a:pPr lvl="0"/>
            <a:r>
              <a:rPr lang="en-US"/>
              <a:t>Click to edit Master text styles</a:t>
            </a:r>
          </a:p>
        </p:txBody>
      </p:sp>
    </p:spTree>
    <p:extLst>
      <p:ext uri="{BB962C8B-B14F-4D97-AF65-F5344CB8AC3E}">
        <p14:creationId xmlns:p14="http://schemas.microsoft.com/office/powerpoint/2010/main" val="2046165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Title slide - white background, flag">
    <p:bg>
      <p:bgPr>
        <a:solidFill>
          <a:schemeClr val="bg1"/>
        </a:solidFill>
        <a:effectLst/>
      </p:bgPr>
    </p:bg>
    <p:spTree>
      <p:nvGrpSpPr>
        <p:cNvPr id="1" name=""/>
        <p:cNvGrpSpPr/>
        <p:nvPr/>
      </p:nvGrpSpPr>
      <p:grpSpPr>
        <a:xfrm>
          <a:off x="0" y="0"/>
          <a:ext cx="0" cy="0"/>
          <a:chOff x="0" y="0"/>
          <a:chExt cx="0" cy="0"/>
        </a:xfrm>
      </p:grpSpPr>
      <p:pic>
        <p:nvPicPr>
          <p:cNvPr id="4" name="Picture 1" descr="Metro logo vertical stamp - 302C Blue.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431088" y="0"/>
            <a:ext cx="1103312" cy="165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1981200"/>
            <a:ext cx="5105400" cy="1295400"/>
          </a:xfrm>
          <a:prstGeom prst="rect">
            <a:avLst/>
          </a:prstGeom>
        </p:spPr>
        <p:txBody>
          <a:bodyPr vert="horz" wrap="square" lIns="0" tIns="0" rIns="0" bIns="0" anchor="ctr" anchorCtr="0"/>
          <a:lstStyle>
            <a:lvl1pPr marL="0" algn="l">
              <a:defRPr sz="4000" b="0" i="0">
                <a:solidFill>
                  <a:srgbClr val="003B5C"/>
                </a:solidFill>
                <a:latin typeface="Cambria" pitchFamily="18" charset="0"/>
                <a:cs typeface="Cambria" pitchFamily="18" charset="0"/>
              </a:defRPr>
            </a:lvl1pPr>
          </a:lstStyle>
          <a:p>
            <a:r>
              <a:rPr lang="en-US"/>
              <a:t>Click to edit Master title style</a:t>
            </a:r>
          </a:p>
        </p:txBody>
      </p:sp>
      <p:sp>
        <p:nvSpPr>
          <p:cNvPr id="18" name="Text Placeholder 23"/>
          <p:cNvSpPr>
            <a:spLocks noGrp="1"/>
          </p:cNvSpPr>
          <p:nvPr>
            <p:ph type="body" sz="quarter" idx="18"/>
          </p:nvPr>
        </p:nvSpPr>
        <p:spPr>
          <a:xfrm>
            <a:off x="1524001" y="3835003"/>
            <a:ext cx="5105400" cy="407194"/>
          </a:xfrm>
          <a:prstGeom prst="rect">
            <a:avLst/>
          </a:prstGeom>
        </p:spPr>
        <p:txBody>
          <a:bodyPr vert="horz" lIns="0" tIns="0" rIns="0" bIns="0" anchor="t" anchorCtr="0"/>
          <a:lstStyle>
            <a:lvl1pPr marL="0" algn="l">
              <a:buNone/>
              <a:defRPr sz="2600" baseline="0">
                <a:solidFill>
                  <a:srgbClr val="003B5C"/>
                </a:solidFill>
              </a:defRPr>
            </a:lvl1pPr>
          </a:lstStyle>
          <a:p>
            <a:pPr lvl="0"/>
            <a:r>
              <a:rPr lang="en-US"/>
              <a:t>Click to edit Master text styles</a:t>
            </a:r>
          </a:p>
        </p:txBody>
      </p:sp>
    </p:spTree>
    <p:extLst>
      <p:ext uri="{BB962C8B-B14F-4D97-AF65-F5344CB8AC3E}">
        <p14:creationId xmlns:p14="http://schemas.microsoft.com/office/powerpoint/2010/main" val="17550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slide -side bar blue, bottom kick in">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09600" y="3810000"/>
            <a:ext cx="3429000" cy="1891904"/>
          </a:xfrm>
          <a:prstGeom prst="rect">
            <a:avLst/>
          </a:prstGeom>
        </p:spPr>
        <p:txBody>
          <a:bodyPr vert="horz" wrap="square" lIns="0" tIns="0" rIns="0" bIns="0" anchor="t" anchorCtr="0"/>
          <a:lstStyle>
            <a:lvl1pPr marL="0" algn="l">
              <a:defRPr sz="4000" b="0" i="0">
                <a:solidFill>
                  <a:schemeClr val="bg1"/>
                </a:solidFill>
                <a:latin typeface="Cambria" pitchFamily="18" charset="0"/>
                <a:cs typeface="Cambria" pitchFamily="18" charset="0"/>
              </a:defRPr>
            </a:lvl1pPr>
          </a:lstStyle>
          <a:p>
            <a:r>
              <a:rPr lang="en-US"/>
              <a:t>Click to edit Master title style</a:t>
            </a:r>
          </a:p>
        </p:txBody>
      </p:sp>
      <p:sp>
        <p:nvSpPr>
          <p:cNvPr id="11" name="Text Placeholder 23"/>
          <p:cNvSpPr>
            <a:spLocks noGrp="1"/>
          </p:cNvSpPr>
          <p:nvPr>
            <p:ph type="body" sz="quarter" idx="18"/>
          </p:nvPr>
        </p:nvSpPr>
        <p:spPr>
          <a:xfrm>
            <a:off x="609601" y="5955506"/>
            <a:ext cx="3429000" cy="407194"/>
          </a:xfrm>
          <a:prstGeom prst="rect">
            <a:avLst/>
          </a:prstGeom>
        </p:spPr>
        <p:txBody>
          <a:bodyPr vert="horz" lIns="0" tIns="0" rIns="0" bIns="0" anchor="t" anchorCtr="0"/>
          <a:lstStyle>
            <a:lvl1pPr marL="0" algn="l">
              <a:buNone/>
              <a:defRPr sz="26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68595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Title slide - gray background, flag">
    <p:bg>
      <p:bgPr>
        <a:solidFill>
          <a:srgbClr val="F0EDED"/>
        </a:solidFill>
        <a:effectLst/>
      </p:bgPr>
    </p:bg>
    <p:spTree>
      <p:nvGrpSpPr>
        <p:cNvPr id="1" name=""/>
        <p:cNvGrpSpPr/>
        <p:nvPr/>
      </p:nvGrpSpPr>
      <p:grpSpPr>
        <a:xfrm>
          <a:off x="0" y="0"/>
          <a:ext cx="0" cy="0"/>
          <a:chOff x="0" y="0"/>
          <a:chExt cx="0" cy="0"/>
        </a:xfrm>
      </p:grpSpPr>
      <p:pic>
        <p:nvPicPr>
          <p:cNvPr id="4" name="Picture 1" descr="Metro logo vertical stamp - 302C Blue.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431088" y="0"/>
            <a:ext cx="1103312" cy="165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1981200"/>
            <a:ext cx="5105400" cy="1295400"/>
          </a:xfrm>
          <a:prstGeom prst="rect">
            <a:avLst/>
          </a:prstGeom>
        </p:spPr>
        <p:txBody>
          <a:bodyPr vert="horz" wrap="square" lIns="0" tIns="0" rIns="0" bIns="0" anchor="ctr" anchorCtr="0"/>
          <a:lstStyle>
            <a:lvl1pPr marL="0" algn="l">
              <a:defRPr sz="4000" b="0" i="0">
                <a:solidFill>
                  <a:srgbClr val="003B5C"/>
                </a:solidFill>
                <a:latin typeface="Cambria" pitchFamily="18" charset="0"/>
                <a:cs typeface="Cambria" pitchFamily="18" charset="0"/>
              </a:defRPr>
            </a:lvl1pPr>
          </a:lstStyle>
          <a:p>
            <a:r>
              <a:rPr lang="en-US"/>
              <a:t>Click to edit Master title style</a:t>
            </a:r>
          </a:p>
        </p:txBody>
      </p:sp>
      <p:sp>
        <p:nvSpPr>
          <p:cNvPr id="18" name="Text Placeholder 23"/>
          <p:cNvSpPr>
            <a:spLocks noGrp="1"/>
          </p:cNvSpPr>
          <p:nvPr>
            <p:ph type="body" sz="quarter" idx="18"/>
          </p:nvPr>
        </p:nvSpPr>
        <p:spPr>
          <a:xfrm>
            <a:off x="1524001" y="3835003"/>
            <a:ext cx="5105400" cy="407194"/>
          </a:xfrm>
          <a:prstGeom prst="rect">
            <a:avLst/>
          </a:prstGeom>
        </p:spPr>
        <p:txBody>
          <a:bodyPr vert="horz" lIns="0" tIns="0" rIns="0" bIns="0" anchor="t" anchorCtr="0"/>
          <a:lstStyle>
            <a:lvl1pPr marL="0" algn="l">
              <a:buNone/>
              <a:defRPr sz="2600" baseline="0">
                <a:solidFill>
                  <a:srgbClr val="003B5C"/>
                </a:solidFill>
              </a:defRPr>
            </a:lvl1pPr>
          </a:lstStyle>
          <a:p>
            <a:pPr lvl="0"/>
            <a:r>
              <a:rPr lang="en-US"/>
              <a:t>Click to edit Master text styles</a:t>
            </a:r>
          </a:p>
        </p:txBody>
      </p:sp>
    </p:spTree>
    <p:extLst>
      <p:ext uri="{BB962C8B-B14F-4D97-AF65-F5344CB8AC3E}">
        <p14:creationId xmlns:p14="http://schemas.microsoft.com/office/powerpoint/2010/main" val="3720143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Blue bar top, text">
    <p:spTree>
      <p:nvGrpSpPr>
        <p:cNvPr id="1" name=""/>
        <p:cNvGrpSpPr/>
        <p:nvPr/>
      </p:nvGrpSpPr>
      <p:grpSpPr>
        <a:xfrm>
          <a:off x="0" y="0"/>
          <a:ext cx="0" cy="0"/>
          <a:chOff x="0" y="0"/>
          <a:chExt cx="0" cy="0"/>
        </a:xfrm>
      </p:grpSpPr>
      <p:sp>
        <p:nvSpPr>
          <p:cNvPr id="10" name="Title 1"/>
          <p:cNvSpPr>
            <a:spLocks noGrp="1"/>
          </p:cNvSpPr>
          <p:nvPr>
            <p:ph type="title"/>
          </p:nvPr>
        </p:nvSpPr>
        <p:spPr>
          <a:xfrm>
            <a:off x="914400" y="457200"/>
            <a:ext cx="6553200" cy="685800"/>
          </a:xfrm>
          <a:prstGeom prst="rect">
            <a:avLst/>
          </a:prstGeom>
        </p:spPr>
        <p:txBody>
          <a:bodyPr vert="horz" lIns="0" tIns="0" rIns="0" bIns="0" anchor="ctr"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Tree>
    <p:extLst>
      <p:ext uri="{BB962C8B-B14F-4D97-AF65-F5344CB8AC3E}">
        <p14:creationId xmlns:p14="http://schemas.microsoft.com/office/powerpoint/2010/main" val="126211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Blue bar top, bullets">
    <p:spTree>
      <p:nvGrpSpPr>
        <p:cNvPr id="1" name=""/>
        <p:cNvGrpSpPr/>
        <p:nvPr/>
      </p:nvGrpSpPr>
      <p:grpSpPr>
        <a:xfrm>
          <a:off x="0" y="0"/>
          <a:ext cx="0" cy="0"/>
          <a:chOff x="0" y="0"/>
          <a:chExt cx="0" cy="0"/>
        </a:xfrm>
      </p:grpSpPr>
      <p:sp>
        <p:nvSpPr>
          <p:cNvPr id="10" name="Title 1"/>
          <p:cNvSpPr>
            <a:spLocks noGrp="1"/>
          </p:cNvSpPr>
          <p:nvPr>
            <p:ph type="title"/>
          </p:nvPr>
        </p:nvSpPr>
        <p:spPr>
          <a:xfrm>
            <a:off x="914400" y="457200"/>
            <a:ext cx="6553200" cy="685800"/>
          </a:xfrm>
          <a:prstGeom prst="rect">
            <a:avLst/>
          </a:prstGeom>
        </p:spPr>
        <p:txBody>
          <a:bodyPr vert="horz" lIns="0" tIns="0" rIns="0" bIns="0" anchor="ctr"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Tree>
    <p:extLst>
      <p:ext uri="{BB962C8B-B14F-4D97-AF65-F5344CB8AC3E}">
        <p14:creationId xmlns:p14="http://schemas.microsoft.com/office/powerpoint/2010/main" val="2249843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 Gray bar top, text">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914400" y="495301"/>
            <a:ext cx="6553200" cy="685800"/>
          </a:xfrm>
          <a:prstGeom prst="rect">
            <a:avLst/>
          </a:prstGeom>
        </p:spPr>
        <p:txBody>
          <a:bodyPr vert="horz" lIns="0" tIns="0" rIns="0" bIns="0" anchor="ctr" anchorCtr="0"/>
          <a:lstStyle>
            <a:lvl1pPr algn="l">
              <a:defRPr sz="4000" b="0" i="0" baseline="0">
                <a:solidFill>
                  <a:srgbClr val="003B5C"/>
                </a:solidFill>
                <a:latin typeface="Cambria" pitchFamily="18" charset="0"/>
                <a:cs typeface="Cambria" pitchFamily="18" charset="0"/>
              </a:defRPr>
            </a:lvl1pPr>
          </a:lstStyle>
          <a:p>
            <a:r>
              <a:rPr lang="en-US"/>
              <a:t>Click to edit Master title style</a:t>
            </a:r>
          </a:p>
        </p:txBody>
      </p:sp>
    </p:spTree>
    <p:extLst>
      <p:ext uri="{BB962C8B-B14F-4D97-AF65-F5344CB8AC3E}">
        <p14:creationId xmlns:p14="http://schemas.microsoft.com/office/powerpoint/2010/main" val="4080246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0) Gray bar top, bullets">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914400" y="457200"/>
            <a:ext cx="6553200" cy="685800"/>
          </a:xfrm>
          <a:prstGeom prst="rect">
            <a:avLst/>
          </a:prstGeom>
        </p:spPr>
        <p:txBody>
          <a:bodyPr vert="horz" lIns="0" tIns="0" rIns="0" bIns="0" anchor="t" anchorCtr="0"/>
          <a:lstStyle>
            <a:lvl1pPr algn="l">
              <a:defRPr sz="4000" b="0" i="0" baseline="0">
                <a:solidFill>
                  <a:srgbClr val="003B5C"/>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1371600" y="2057401"/>
            <a:ext cx="6553200" cy="3810000"/>
          </a:xfrm>
          <a:prstGeom prst="rect">
            <a:avLst/>
          </a:prstGeom>
        </p:spPr>
        <p:txBody>
          <a:bodyPr vert="horz" lIns="0" tIns="0" rIns="0" bIns="0" anchor="t" anchorCtr="0"/>
          <a:lstStyle>
            <a:lvl1pPr marL="347663" indent="-347663">
              <a:spcBef>
                <a:spcPts val="1800"/>
              </a:spcBef>
              <a:buClr>
                <a:srgbClr val="003B5C"/>
              </a:buClr>
              <a:buFont typeface="Arial" pitchFamily="34" charset="0"/>
              <a:buChar char="•"/>
              <a:defRPr sz="2800" baseline="0">
                <a:solidFill>
                  <a:srgbClr val="003B5C"/>
                </a:solidFill>
              </a:defRPr>
            </a:lvl1pPr>
            <a:lvl2pPr marL="742950" indent="-285750">
              <a:buFont typeface="Arial" panose="020B0604020202020204" pitchFamily="34" charset="0"/>
              <a:buChar char="•"/>
              <a:defRPr/>
            </a:lvl2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005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 Blue bar top, portrait pic, text">
    <p:spTree>
      <p:nvGrpSpPr>
        <p:cNvPr id="1" name=""/>
        <p:cNvGrpSpPr/>
        <p:nvPr/>
      </p:nvGrpSpPr>
      <p:grpSpPr>
        <a:xfrm>
          <a:off x="0" y="0"/>
          <a:ext cx="0" cy="0"/>
          <a:chOff x="0" y="0"/>
          <a:chExt cx="0" cy="0"/>
        </a:xfrm>
      </p:grpSpPr>
      <p:sp>
        <p:nvSpPr>
          <p:cNvPr id="10" name="Title 1"/>
          <p:cNvSpPr>
            <a:spLocks noGrp="1"/>
          </p:cNvSpPr>
          <p:nvPr>
            <p:ph type="title"/>
          </p:nvPr>
        </p:nvSpPr>
        <p:spPr>
          <a:xfrm>
            <a:off x="990600" y="471055"/>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4" name="Picture Placeholder 8"/>
          <p:cNvSpPr>
            <a:spLocks noGrp="1"/>
          </p:cNvSpPr>
          <p:nvPr>
            <p:ph type="pic" sz="quarter" idx="19"/>
          </p:nvPr>
        </p:nvSpPr>
        <p:spPr>
          <a:xfrm>
            <a:off x="6324600" y="1752606"/>
            <a:ext cx="2819400" cy="5105399"/>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900" algn="l" defTabSz="457200" rtl="0" eaLnBrk="1" fontAlgn="auto" latinLnBrk="0" hangingPunct="1">
              <a:lnSpc>
                <a:spcPct val="100000"/>
              </a:lnSpc>
              <a:spcBef>
                <a:spcPct val="20000"/>
              </a:spcBef>
              <a:spcAft>
                <a:spcPts val="0"/>
              </a:spcAft>
              <a:buClrTx/>
              <a:buSzTx/>
              <a:buFontTx/>
              <a:buNone/>
              <a:tabLst/>
              <a:defRPr sz="2000"/>
            </a:lvl1pPr>
          </a:lstStyle>
          <a:p>
            <a:pPr lvl="0"/>
            <a:r>
              <a:rPr lang="en-US" noProof="0"/>
              <a:t>Click icon to add picture</a:t>
            </a:r>
          </a:p>
        </p:txBody>
      </p:sp>
      <p:sp>
        <p:nvSpPr>
          <p:cNvPr id="5" name="Text Placeholder 23">
            <a:extLst>
              <a:ext uri="{FF2B5EF4-FFF2-40B4-BE49-F238E27FC236}">
                <a16:creationId xmlns:a16="http://schemas.microsoft.com/office/drawing/2014/main" id="{7F99AF48-520F-44B6-B09E-9FA827C65C77}"/>
              </a:ext>
            </a:extLst>
          </p:cNvPr>
          <p:cNvSpPr>
            <a:spLocks noGrp="1"/>
          </p:cNvSpPr>
          <p:nvPr>
            <p:ph type="body" sz="quarter" idx="20"/>
          </p:nvPr>
        </p:nvSpPr>
        <p:spPr>
          <a:xfrm>
            <a:off x="381000" y="1981200"/>
            <a:ext cx="4267200" cy="4495800"/>
          </a:xfrm>
          <a:prstGeom prst="rect">
            <a:avLst/>
          </a:prstGeom>
        </p:spPr>
        <p:txBody>
          <a:bodyPr vert="horz" lIns="0" tIns="0" rIns="0" bIns="0" anchor="t" anchorCtr="0"/>
          <a:lstStyle>
            <a:lvl1pPr marL="0" indent="0">
              <a:spcBef>
                <a:spcPts val="1800"/>
              </a:spcBef>
              <a:buNone/>
              <a:defRPr sz="2400" baseline="0">
                <a:solidFill>
                  <a:srgbClr val="003B5C"/>
                </a:solidFill>
              </a:defRPr>
            </a:lvl1pPr>
            <a:lvl2pPr marL="742950" indent="-285750">
              <a:buFont typeface="Arial" panose="020B0604020202020204" pitchFamily="34" charset="0"/>
              <a:buChar char="•"/>
              <a:defRPr sz="2400">
                <a:solidFill>
                  <a:srgbClr val="003B5C"/>
                </a:solidFill>
              </a:defRPr>
            </a:lvl2pPr>
            <a:lvl3pPr>
              <a:defRPr sz="2000"/>
            </a:lvl3pPr>
            <a:lvl4pPr marL="1600200" indent="-228600">
              <a:buFont typeface="Courier New" panose="02070309020205020404" pitchFamily="49" charset="0"/>
              <a:buChar char="o"/>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87925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Blue bar top, landscape pic, text">
    <p:spTree>
      <p:nvGrpSpPr>
        <p:cNvPr id="1" name=""/>
        <p:cNvGrpSpPr/>
        <p:nvPr/>
      </p:nvGrpSpPr>
      <p:grpSpPr>
        <a:xfrm>
          <a:off x="0" y="0"/>
          <a:ext cx="0" cy="0"/>
          <a:chOff x="0" y="0"/>
          <a:chExt cx="0" cy="0"/>
        </a:xfrm>
      </p:grpSpPr>
      <p:sp>
        <p:nvSpPr>
          <p:cNvPr id="10" name="Title 1"/>
          <p:cNvSpPr>
            <a:spLocks noGrp="1"/>
          </p:cNvSpPr>
          <p:nvPr>
            <p:ph type="title"/>
          </p:nvPr>
        </p:nvSpPr>
        <p:spPr>
          <a:xfrm>
            <a:off x="914400" y="480291"/>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381000" y="1981200"/>
            <a:ext cx="8534400" cy="4495800"/>
          </a:xfrm>
          <a:prstGeom prst="rect">
            <a:avLst/>
          </a:prstGeom>
        </p:spPr>
        <p:txBody>
          <a:bodyPr vert="horz" lIns="0" tIns="0" rIns="0" bIns="0" anchor="t" anchorCtr="0"/>
          <a:lstStyle>
            <a:lvl1pPr marL="0" indent="0">
              <a:spcBef>
                <a:spcPts val="1800"/>
              </a:spcBef>
              <a:buNone/>
              <a:defRPr sz="2400" baseline="0">
                <a:solidFill>
                  <a:srgbClr val="003B5C"/>
                </a:solidFill>
              </a:defRPr>
            </a:lvl1pPr>
            <a:lvl2pPr marL="742950" indent="-285750">
              <a:buFont typeface="Arial" panose="020B0604020202020204" pitchFamily="34" charset="0"/>
              <a:buChar char="•"/>
              <a:defRPr sz="2400">
                <a:solidFill>
                  <a:srgbClr val="003B5C"/>
                </a:solidFill>
              </a:defRPr>
            </a:lvl2pPr>
            <a:lvl3pPr>
              <a:defRPr sz="2000"/>
            </a:lvl3pPr>
            <a:lvl4pPr marL="1600200" indent="-228600">
              <a:buFont typeface="Courier New" panose="02070309020205020404" pitchFamily="49" charset="0"/>
              <a:buChar char="o"/>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46595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Blue bar top, portrait pic, bullets">
    <p:spTree>
      <p:nvGrpSpPr>
        <p:cNvPr id="1" name=""/>
        <p:cNvGrpSpPr/>
        <p:nvPr/>
      </p:nvGrpSpPr>
      <p:grpSpPr>
        <a:xfrm>
          <a:off x="0" y="0"/>
          <a:ext cx="0" cy="0"/>
          <a:chOff x="0" y="0"/>
          <a:chExt cx="0" cy="0"/>
        </a:xfrm>
      </p:grpSpPr>
      <p:sp>
        <p:nvSpPr>
          <p:cNvPr id="10" name="Title 1"/>
          <p:cNvSpPr>
            <a:spLocks noGrp="1"/>
          </p:cNvSpPr>
          <p:nvPr>
            <p:ph type="title"/>
          </p:nvPr>
        </p:nvSpPr>
        <p:spPr>
          <a:xfrm>
            <a:off x="914400" y="473364"/>
            <a:ext cx="6553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4" name="Picture Placeholder 8"/>
          <p:cNvSpPr>
            <a:spLocks noGrp="1"/>
          </p:cNvSpPr>
          <p:nvPr>
            <p:ph type="pic" sz="quarter" idx="19"/>
          </p:nvPr>
        </p:nvSpPr>
        <p:spPr>
          <a:xfrm>
            <a:off x="6324600" y="1752606"/>
            <a:ext cx="2819400" cy="5105399"/>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900" algn="l" defTabSz="457200" rtl="0" eaLnBrk="1" fontAlgn="auto" latinLnBrk="0" hangingPunct="1">
              <a:lnSpc>
                <a:spcPct val="100000"/>
              </a:lnSpc>
              <a:spcBef>
                <a:spcPct val="20000"/>
              </a:spcBef>
              <a:spcAft>
                <a:spcPts val="0"/>
              </a:spcAft>
              <a:buClrTx/>
              <a:buSzTx/>
              <a:buFontTx/>
              <a:buNone/>
              <a:tabLst/>
              <a:defRPr sz="2000"/>
            </a:lvl1pPr>
          </a:lstStyle>
          <a:p>
            <a:pPr lvl="0"/>
            <a:r>
              <a:rPr lang="en-US" noProof="0"/>
              <a:t>Click icon to add picture</a:t>
            </a:r>
          </a:p>
        </p:txBody>
      </p:sp>
    </p:spTree>
    <p:extLst>
      <p:ext uri="{BB962C8B-B14F-4D97-AF65-F5344CB8AC3E}">
        <p14:creationId xmlns:p14="http://schemas.microsoft.com/office/powerpoint/2010/main" val="974620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 Blue bar side, text">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81000" y="381000"/>
            <a:ext cx="5410200" cy="685800"/>
          </a:xfrm>
          <a:prstGeom prst="rect">
            <a:avLst/>
          </a:prstGeom>
        </p:spPr>
        <p:txBody>
          <a:bodyPr vert="horz" lIns="0" tIns="0" rIns="0" bIns="0" anchor="ctr" anchorCtr="0"/>
          <a:lstStyle>
            <a:lvl1pPr algn="l">
              <a:defRPr sz="4000" b="0" i="0" baseline="0">
                <a:solidFill>
                  <a:srgbClr val="003B5C"/>
                </a:solidFill>
                <a:latin typeface="Cambria" pitchFamily="18" charset="0"/>
                <a:cs typeface="Cambria" pitchFamily="18" charset="0"/>
              </a:defRPr>
            </a:lvl1pPr>
          </a:lstStyle>
          <a:p>
            <a:r>
              <a:rPr lang="en-US"/>
              <a:t>Click to edit Master title style</a:t>
            </a:r>
          </a:p>
        </p:txBody>
      </p:sp>
      <p:sp>
        <p:nvSpPr>
          <p:cNvPr id="5" name="Text Placeholder 23"/>
          <p:cNvSpPr>
            <a:spLocks noGrp="1"/>
          </p:cNvSpPr>
          <p:nvPr>
            <p:ph type="body" sz="quarter" idx="18"/>
          </p:nvPr>
        </p:nvSpPr>
        <p:spPr>
          <a:xfrm>
            <a:off x="6324600" y="4648200"/>
            <a:ext cx="2514600" cy="1295400"/>
          </a:xfrm>
          <a:prstGeom prst="rect">
            <a:avLst/>
          </a:prstGeom>
        </p:spPr>
        <p:txBody>
          <a:bodyPr vert="horz" lIns="0" tIns="0" rIns="0" bIns="0" anchor="t" anchorCtr="0"/>
          <a:lstStyle>
            <a:lvl1pPr marL="0" indent="0">
              <a:buNone/>
              <a:defRPr sz="2800" baseline="0">
                <a:solidFill>
                  <a:schemeClr val="bg1"/>
                </a:solidFill>
              </a:defRPr>
            </a:lvl1pPr>
            <a:lvl2pPr>
              <a:defRPr>
                <a:solidFill>
                  <a:srgbClr val="003B5C"/>
                </a:solidFill>
              </a:defRPr>
            </a:lvl2pPr>
          </a:lstStyle>
          <a:p>
            <a:pPr lvl="0"/>
            <a:r>
              <a:rPr lang="en-US"/>
              <a:t>Click to edit Master text styles</a:t>
            </a:r>
          </a:p>
        </p:txBody>
      </p:sp>
      <p:sp>
        <p:nvSpPr>
          <p:cNvPr id="6" name="Text Placeholder 23">
            <a:extLst>
              <a:ext uri="{FF2B5EF4-FFF2-40B4-BE49-F238E27FC236}">
                <a16:creationId xmlns:a16="http://schemas.microsoft.com/office/drawing/2014/main" id="{B82C908A-4CA3-4471-848E-165D090482CA}"/>
              </a:ext>
            </a:extLst>
          </p:cNvPr>
          <p:cNvSpPr>
            <a:spLocks noGrp="1"/>
          </p:cNvSpPr>
          <p:nvPr>
            <p:ph type="body" sz="quarter" idx="17"/>
          </p:nvPr>
        </p:nvSpPr>
        <p:spPr>
          <a:xfrm>
            <a:off x="381000" y="1981200"/>
            <a:ext cx="4724400" cy="4495800"/>
          </a:xfrm>
          <a:prstGeom prst="rect">
            <a:avLst/>
          </a:prstGeom>
        </p:spPr>
        <p:txBody>
          <a:bodyPr vert="horz" lIns="0" tIns="0" rIns="0" bIns="0" anchor="t" anchorCtr="0"/>
          <a:lstStyle>
            <a:lvl1pPr marL="0" indent="0">
              <a:spcBef>
                <a:spcPts val="1800"/>
              </a:spcBef>
              <a:buNone/>
              <a:defRPr sz="2400" baseline="0">
                <a:solidFill>
                  <a:srgbClr val="003B5C"/>
                </a:solidFill>
              </a:defRPr>
            </a:lvl1pPr>
            <a:lvl2pPr marL="742950" indent="-285750">
              <a:buFont typeface="Arial" panose="020B0604020202020204" pitchFamily="34" charset="0"/>
              <a:buChar char="•"/>
              <a:defRPr sz="2400">
                <a:solidFill>
                  <a:srgbClr val="003B5C"/>
                </a:solidFill>
              </a:defRPr>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600"/>
            </a:lvl4pPr>
            <a:lvl5pPr marL="2057400" indent="-228600">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a:t>
            </a:r>
          </a:p>
          <a:p>
            <a:pPr lvl="4"/>
            <a:endParaRPr lang="en-US"/>
          </a:p>
        </p:txBody>
      </p:sp>
    </p:spTree>
    <p:extLst>
      <p:ext uri="{BB962C8B-B14F-4D97-AF65-F5344CB8AC3E}">
        <p14:creationId xmlns:p14="http://schemas.microsoft.com/office/powerpoint/2010/main" val="2884755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 Gray bar top, blue bar side, text">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838200" y="381000"/>
            <a:ext cx="6553200" cy="685800"/>
          </a:xfrm>
          <a:prstGeom prst="rect">
            <a:avLst/>
          </a:prstGeom>
        </p:spPr>
        <p:txBody>
          <a:bodyPr vert="horz" lIns="0" tIns="0" rIns="0" bIns="0" anchor="ctr" anchorCtr="0"/>
          <a:lstStyle>
            <a:lvl1pPr algn="l">
              <a:defRPr sz="4000" b="0" i="0" baseline="0">
                <a:solidFill>
                  <a:srgbClr val="003B5C"/>
                </a:solidFill>
                <a:latin typeface="Cambria" pitchFamily="18" charset="0"/>
                <a:cs typeface="Cambria" pitchFamily="18" charset="0"/>
              </a:defRPr>
            </a:lvl1pPr>
          </a:lstStyle>
          <a:p>
            <a:r>
              <a:rPr lang="en-US"/>
              <a:t>Click to edit Master title style</a:t>
            </a:r>
          </a:p>
        </p:txBody>
      </p:sp>
      <p:sp>
        <p:nvSpPr>
          <p:cNvPr id="4" name="Text Placeholder 23">
            <a:extLst>
              <a:ext uri="{FF2B5EF4-FFF2-40B4-BE49-F238E27FC236}">
                <a16:creationId xmlns:a16="http://schemas.microsoft.com/office/drawing/2014/main" id="{0EA0DE25-F040-43CC-9A8B-450B31585E7D}"/>
              </a:ext>
            </a:extLst>
          </p:cNvPr>
          <p:cNvSpPr>
            <a:spLocks noGrp="1"/>
          </p:cNvSpPr>
          <p:nvPr>
            <p:ph type="body" sz="quarter" idx="17"/>
          </p:nvPr>
        </p:nvSpPr>
        <p:spPr>
          <a:xfrm>
            <a:off x="381000" y="1981200"/>
            <a:ext cx="4724400" cy="4495800"/>
          </a:xfrm>
          <a:prstGeom prst="rect">
            <a:avLst/>
          </a:prstGeom>
        </p:spPr>
        <p:txBody>
          <a:bodyPr vert="horz" lIns="0" tIns="0" rIns="0" bIns="0" anchor="t" anchorCtr="0"/>
          <a:lstStyle>
            <a:lvl1pPr marL="0" indent="0">
              <a:spcBef>
                <a:spcPts val="1800"/>
              </a:spcBef>
              <a:buNone/>
              <a:defRPr sz="2400" baseline="0">
                <a:solidFill>
                  <a:srgbClr val="003B5C"/>
                </a:solidFill>
              </a:defRPr>
            </a:lvl1pPr>
            <a:lvl2pPr marL="742950" indent="-285750">
              <a:buFont typeface="Arial" panose="020B0604020202020204" pitchFamily="34" charset="0"/>
              <a:buChar char="•"/>
              <a:defRPr sz="2400">
                <a:solidFill>
                  <a:srgbClr val="003B5C"/>
                </a:solidFill>
              </a:defRPr>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600"/>
            </a:lvl4pPr>
            <a:lvl5pPr marL="2057400" indent="-228600">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a:t>
            </a:r>
          </a:p>
          <a:p>
            <a:pPr lvl="4"/>
            <a:endParaRPr lang="en-US"/>
          </a:p>
        </p:txBody>
      </p:sp>
    </p:spTree>
    <p:extLst>
      <p:ext uri="{BB962C8B-B14F-4D97-AF65-F5344CB8AC3E}">
        <p14:creationId xmlns:p14="http://schemas.microsoft.com/office/powerpoint/2010/main" val="200711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slide - bottom blue bar, flag">
    <p:bg>
      <p:bgPr>
        <a:solidFill>
          <a:schemeClr val="bg1"/>
        </a:solidFill>
        <a:effectLst/>
      </p:bgPr>
    </p:bg>
    <p:spTree>
      <p:nvGrpSpPr>
        <p:cNvPr id="1" name=""/>
        <p:cNvGrpSpPr/>
        <p:nvPr/>
      </p:nvGrpSpPr>
      <p:grpSpPr>
        <a:xfrm>
          <a:off x="0" y="0"/>
          <a:ext cx="0" cy="0"/>
          <a:chOff x="0" y="0"/>
          <a:chExt cx="0" cy="0"/>
        </a:xfrm>
      </p:grpSpPr>
      <p:pic>
        <p:nvPicPr>
          <p:cNvPr id="4" name="Picture 1" descr="Title-bottom bar blue.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086350"/>
            <a:ext cx="91440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Metro logo vertical stamp - 302C Blue.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7431088" y="0"/>
            <a:ext cx="1103312" cy="165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1981200"/>
            <a:ext cx="5181600" cy="1295400"/>
          </a:xfrm>
          <a:prstGeom prst="rect">
            <a:avLst/>
          </a:prstGeom>
        </p:spPr>
        <p:txBody>
          <a:bodyPr vert="horz" wrap="square" lIns="0" tIns="0" rIns="0" bIns="0" anchor="ctr" anchorCtr="0"/>
          <a:lstStyle>
            <a:lvl1pPr marL="0" algn="l">
              <a:defRPr sz="4000" b="0" i="0">
                <a:solidFill>
                  <a:srgbClr val="003B5C"/>
                </a:solidFill>
                <a:latin typeface="Cambria" pitchFamily="18" charset="0"/>
                <a:cs typeface="Cambria" pitchFamily="18" charset="0"/>
              </a:defRPr>
            </a:lvl1pPr>
          </a:lstStyle>
          <a:p>
            <a:r>
              <a:rPr lang="en-US"/>
              <a:t>Click to edit Master title style</a:t>
            </a:r>
          </a:p>
        </p:txBody>
      </p:sp>
      <p:sp>
        <p:nvSpPr>
          <p:cNvPr id="18" name="Text Placeholder 23"/>
          <p:cNvSpPr>
            <a:spLocks noGrp="1"/>
          </p:cNvSpPr>
          <p:nvPr>
            <p:ph type="body" sz="quarter" idx="18"/>
          </p:nvPr>
        </p:nvSpPr>
        <p:spPr>
          <a:xfrm>
            <a:off x="1524001" y="3835003"/>
            <a:ext cx="5181600" cy="407194"/>
          </a:xfrm>
          <a:prstGeom prst="rect">
            <a:avLst/>
          </a:prstGeom>
        </p:spPr>
        <p:txBody>
          <a:bodyPr vert="horz" lIns="0" tIns="0" rIns="0" bIns="0" anchor="t" anchorCtr="0"/>
          <a:lstStyle>
            <a:lvl1pPr marL="0" algn="l">
              <a:buNone/>
              <a:defRPr sz="2600" baseline="0">
                <a:solidFill>
                  <a:srgbClr val="003B5C"/>
                </a:solidFill>
              </a:defRPr>
            </a:lvl1pPr>
          </a:lstStyle>
          <a:p>
            <a:pPr lvl="0"/>
            <a:r>
              <a:rPr lang="en-US"/>
              <a:t>Click to edit Master text styles</a:t>
            </a:r>
          </a:p>
        </p:txBody>
      </p:sp>
    </p:spTree>
    <p:extLst>
      <p:ext uri="{BB962C8B-B14F-4D97-AF65-F5344CB8AC3E}">
        <p14:creationId xmlns:p14="http://schemas.microsoft.com/office/powerpoint/2010/main" val="449462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9) Full size image with caption">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152400"/>
            <a:ext cx="9144000" cy="73152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a:solidFill>
            <a:schemeClr val="bg1">
              <a:lumMod val="65000"/>
            </a:schemeClr>
          </a:solidFill>
        </p:spPr>
        <p:txBody>
          <a:bodyPr vert="horz"/>
          <a:lstStyle>
            <a:lvl1pPr marL="0">
              <a:buFontTx/>
              <a:buNone/>
              <a:tabLst>
                <a:tab pos="53975" algn="l"/>
              </a:tabLst>
              <a:defRPr sz="2000" baseline="0"/>
            </a:lvl1pPr>
          </a:lstStyle>
          <a:p>
            <a:pPr lvl="0"/>
            <a:r>
              <a:rPr lang="en-US" noProof="0"/>
              <a:t>Click icon to add picture</a:t>
            </a:r>
          </a:p>
        </p:txBody>
      </p:sp>
      <p:sp>
        <p:nvSpPr>
          <p:cNvPr id="11" name="Text Placeholder 23"/>
          <p:cNvSpPr>
            <a:spLocks noGrp="1"/>
          </p:cNvSpPr>
          <p:nvPr>
            <p:ph type="body" sz="quarter" idx="17"/>
          </p:nvPr>
        </p:nvSpPr>
        <p:spPr>
          <a:xfrm>
            <a:off x="533400" y="5562600"/>
            <a:ext cx="8153400" cy="914400"/>
          </a:xfrm>
          <a:prstGeom prst="rect">
            <a:avLst/>
          </a:prstGeom>
        </p:spPr>
        <p:txBody>
          <a:bodyPr vert="horz" lIns="0" tIns="0" rIns="0" bIns="0" anchor="t" anchorCtr="0"/>
          <a:lstStyle>
            <a:lvl1pPr marL="0" indent="0">
              <a:buNone/>
              <a:defRPr sz="2400" baseline="0">
                <a:solidFill>
                  <a:schemeClr val="bg1"/>
                </a:solidFill>
              </a:defRPr>
            </a:lvl1pPr>
          </a:lstStyle>
          <a:p>
            <a:pPr lvl="0"/>
            <a:r>
              <a:rPr lang="en-US"/>
              <a:t>Click to edit Master text styles</a:t>
            </a:r>
          </a:p>
        </p:txBody>
      </p:sp>
      <p:sp>
        <p:nvSpPr>
          <p:cNvPr id="4" name="Slide Number Placeholder 6"/>
          <p:cNvSpPr txBox="1">
            <a:spLocks/>
          </p:cNvSpPr>
          <p:nvPr userDrawn="1"/>
        </p:nvSpPr>
        <p:spPr bwMode="auto">
          <a:xfrm>
            <a:off x="7543800" y="6477006"/>
            <a:ext cx="1600200" cy="365125"/>
          </a:xfrm>
          <a:prstGeom prst="rect">
            <a:avLst/>
          </a:prstGeom>
          <a:noFill/>
          <a:ln w="9525">
            <a:noFill/>
            <a:miter lim="800000"/>
            <a:headEnd/>
            <a:tailEnd/>
          </a:ln>
        </p:spPr>
        <p:txBody>
          <a:bodyPr/>
          <a:lstStyle/>
          <a:p>
            <a:pPr algn="r" defTabSz="914400"/>
            <a:fld id="{5DB2F508-8362-42C3-86F1-CAA17664AA5A}" type="slidenum">
              <a:rPr lang="en-US" sz="1400">
                <a:solidFill>
                  <a:srgbClr val="000000"/>
                </a:solidFill>
              </a:rPr>
              <a:pPr algn="r" defTabSz="914400"/>
              <a:t>‹#›</a:t>
            </a:fld>
            <a:endParaRPr lang="en-US" sz="1400">
              <a:solidFill>
                <a:srgbClr val="000000"/>
              </a:solidFill>
            </a:endParaRPr>
          </a:p>
        </p:txBody>
      </p:sp>
    </p:spTree>
    <p:extLst>
      <p:ext uri="{BB962C8B-B14F-4D97-AF65-F5344CB8AC3E}">
        <p14:creationId xmlns:p14="http://schemas.microsoft.com/office/powerpoint/2010/main" val="2020826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 Closing slide - illustration">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prstGeom prst="rect">
            <a:avLst/>
          </a:prstGeom>
        </p:spPr>
        <p:txBody>
          <a:bodyPr/>
          <a:lstStyle>
            <a:lvl1pPr>
              <a:defRPr sz="2000" i="1"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723872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 Closing slide - foot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000" i="1"/>
            </a:lvl1pPr>
          </a:lstStyle>
          <a:p>
            <a:r>
              <a:rPr lang="en-US"/>
              <a:t>Click to edit Master title style</a:t>
            </a:r>
          </a:p>
        </p:txBody>
      </p:sp>
    </p:spTree>
    <p:extLst>
      <p:ext uri="{BB962C8B-B14F-4D97-AF65-F5344CB8AC3E}">
        <p14:creationId xmlns:p14="http://schemas.microsoft.com/office/powerpoint/2010/main" val="398536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20) Closing slide - illustration">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914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8) Blue bar top, bullets">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ctr"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1371600" y="2057401"/>
            <a:ext cx="6553200" cy="3810000"/>
          </a:xfrm>
          <a:prstGeom prst="rect">
            <a:avLst/>
          </a:prstGeom>
        </p:spPr>
        <p:txBody>
          <a:bodyPr vert="horz" lIns="0" tIns="0" rIns="0" bIns="0" anchor="t" anchorCtr="0"/>
          <a:lstStyle>
            <a:lvl1pPr marL="347663" indent="-347663">
              <a:spcBef>
                <a:spcPts val="1800"/>
              </a:spcBef>
              <a:buClr>
                <a:srgbClr val="003B5C"/>
              </a:buClr>
              <a:buFont typeface="Arial" pitchFamily="34" charset="0"/>
              <a:buChar char="•"/>
              <a:defRPr sz="2800" baseline="0">
                <a:solidFill>
                  <a:srgbClr val="003B5C"/>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2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itle slide - white background, flag">
    <p:bg>
      <p:bgPr>
        <a:solidFill>
          <a:schemeClr val="bg1"/>
        </a:solidFill>
        <a:effectLst/>
      </p:bgPr>
    </p:bg>
    <p:spTree>
      <p:nvGrpSpPr>
        <p:cNvPr id="1" name=""/>
        <p:cNvGrpSpPr/>
        <p:nvPr/>
      </p:nvGrpSpPr>
      <p:grpSpPr>
        <a:xfrm>
          <a:off x="0" y="0"/>
          <a:ext cx="0" cy="0"/>
          <a:chOff x="0" y="0"/>
          <a:chExt cx="0" cy="0"/>
        </a:xfrm>
      </p:grpSpPr>
      <p:pic>
        <p:nvPicPr>
          <p:cNvPr id="4" name="Picture 1" descr="Metro logo vertical stamp - 302C Blue.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431088" y="0"/>
            <a:ext cx="1103312" cy="165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1981200"/>
            <a:ext cx="5105400" cy="1295400"/>
          </a:xfrm>
          <a:prstGeom prst="rect">
            <a:avLst/>
          </a:prstGeom>
        </p:spPr>
        <p:txBody>
          <a:bodyPr vert="horz" wrap="square" lIns="0" tIns="0" rIns="0" bIns="0" anchor="ctr" anchorCtr="0"/>
          <a:lstStyle>
            <a:lvl1pPr marL="0" algn="l">
              <a:defRPr sz="4000" b="0" i="0">
                <a:solidFill>
                  <a:srgbClr val="003B5C"/>
                </a:solidFill>
                <a:latin typeface="Cambria" pitchFamily="18" charset="0"/>
                <a:cs typeface="Cambria" pitchFamily="18" charset="0"/>
              </a:defRPr>
            </a:lvl1pPr>
          </a:lstStyle>
          <a:p>
            <a:r>
              <a:rPr lang="en-US"/>
              <a:t>Click to edit Master title style</a:t>
            </a:r>
          </a:p>
        </p:txBody>
      </p:sp>
      <p:sp>
        <p:nvSpPr>
          <p:cNvPr id="18" name="Text Placeholder 23"/>
          <p:cNvSpPr>
            <a:spLocks noGrp="1"/>
          </p:cNvSpPr>
          <p:nvPr>
            <p:ph type="body" sz="quarter" idx="18"/>
          </p:nvPr>
        </p:nvSpPr>
        <p:spPr>
          <a:xfrm>
            <a:off x="1524001" y="3835003"/>
            <a:ext cx="5105400" cy="407194"/>
          </a:xfrm>
          <a:prstGeom prst="rect">
            <a:avLst/>
          </a:prstGeom>
        </p:spPr>
        <p:txBody>
          <a:bodyPr vert="horz" lIns="0" tIns="0" rIns="0" bIns="0" anchor="t" anchorCtr="0"/>
          <a:lstStyle>
            <a:lvl1pPr marL="0" algn="l">
              <a:buNone/>
              <a:defRPr sz="2600" baseline="0">
                <a:solidFill>
                  <a:srgbClr val="003B5C"/>
                </a:solidFill>
              </a:defRPr>
            </a:lvl1pPr>
          </a:lstStyle>
          <a:p>
            <a:pPr lvl="0"/>
            <a:r>
              <a:rPr lang="en-US"/>
              <a:t>Click to edit Master text styles</a:t>
            </a:r>
          </a:p>
        </p:txBody>
      </p:sp>
    </p:spTree>
    <p:extLst>
      <p:ext uri="{BB962C8B-B14F-4D97-AF65-F5344CB8AC3E}">
        <p14:creationId xmlns:p14="http://schemas.microsoft.com/office/powerpoint/2010/main" val="268450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itle slide - gray background, flag">
    <p:bg>
      <p:bgPr>
        <a:solidFill>
          <a:srgbClr val="F0EDED"/>
        </a:solidFill>
        <a:effectLst/>
      </p:bgPr>
    </p:bg>
    <p:spTree>
      <p:nvGrpSpPr>
        <p:cNvPr id="1" name=""/>
        <p:cNvGrpSpPr/>
        <p:nvPr/>
      </p:nvGrpSpPr>
      <p:grpSpPr>
        <a:xfrm>
          <a:off x="0" y="0"/>
          <a:ext cx="0" cy="0"/>
          <a:chOff x="0" y="0"/>
          <a:chExt cx="0" cy="0"/>
        </a:xfrm>
      </p:grpSpPr>
      <p:pic>
        <p:nvPicPr>
          <p:cNvPr id="4" name="Picture 1" descr="Metro logo vertical stamp - 302C Blue.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431088" y="0"/>
            <a:ext cx="1103312" cy="165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1981200"/>
            <a:ext cx="5105400" cy="1295400"/>
          </a:xfrm>
          <a:prstGeom prst="rect">
            <a:avLst/>
          </a:prstGeom>
        </p:spPr>
        <p:txBody>
          <a:bodyPr vert="horz" wrap="square" lIns="0" tIns="0" rIns="0" bIns="0" anchor="ctr" anchorCtr="0"/>
          <a:lstStyle>
            <a:lvl1pPr marL="0" algn="l">
              <a:defRPr sz="4000" b="0" i="0">
                <a:solidFill>
                  <a:srgbClr val="003B5C"/>
                </a:solidFill>
                <a:latin typeface="Cambria" pitchFamily="18" charset="0"/>
                <a:cs typeface="Cambria" pitchFamily="18" charset="0"/>
              </a:defRPr>
            </a:lvl1pPr>
          </a:lstStyle>
          <a:p>
            <a:r>
              <a:rPr lang="en-US"/>
              <a:t>Click to edit Master title style</a:t>
            </a:r>
          </a:p>
        </p:txBody>
      </p:sp>
      <p:sp>
        <p:nvSpPr>
          <p:cNvPr id="18" name="Text Placeholder 23"/>
          <p:cNvSpPr>
            <a:spLocks noGrp="1"/>
          </p:cNvSpPr>
          <p:nvPr>
            <p:ph type="body" sz="quarter" idx="18"/>
          </p:nvPr>
        </p:nvSpPr>
        <p:spPr>
          <a:xfrm>
            <a:off x="1524001" y="3835003"/>
            <a:ext cx="5105400" cy="407194"/>
          </a:xfrm>
          <a:prstGeom prst="rect">
            <a:avLst/>
          </a:prstGeom>
        </p:spPr>
        <p:txBody>
          <a:bodyPr vert="horz" lIns="0" tIns="0" rIns="0" bIns="0" anchor="t" anchorCtr="0"/>
          <a:lstStyle>
            <a:lvl1pPr marL="0" algn="l">
              <a:buNone/>
              <a:defRPr sz="2600" baseline="0">
                <a:solidFill>
                  <a:srgbClr val="003B5C"/>
                </a:solidFill>
              </a:defRPr>
            </a:lvl1pPr>
          </a:lstStyle>
          <a:p>
            <a:pPr lvl="0"/>
            <a:r>
              <a:rPr lang="en-US"/>
              <a:t>Click to edit Master text styles</a:t>
            </a:r>
          </a:p>
        </p:txBody>
      </p:sp>
    </p:spTree>
    <p:extLst>
      <p:ext uri="{BB962C8B-B14F-4D97-AF65-F5344CB8AC3E}">
        <p14:creationId xmlns:p14="http://schemas.microsoft.com/office/powerpoint/2010/main" val="72237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 Blue bar top, text">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ctr"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1371600" y="2057401"/>
            <a:ext cx="6553200" cy="3810000"/>
          </a:xfrm>
          <a:prstGeom prst="rect">
            <a:avLst/>
          </a:prstGeom>
        </p:spPr>
        <p:txBody>
          <a:bodyPr vert="horz" lIns="0" tIns="0" rIns="0" bIns="0" anchor="t" anchorCtr="0"/>
          <a:lstStyle>
            <a:lvl1pPr marL="0" indent="0">
              <a:spcBef>
                <a:spcPts val="1800"/>
              </a:spcBef>
              <a:buNone/>
              <a:defRPr sz="2800" baseline="0">
                <a:solidFill>
                  <a:srgbClr val="003B5C"/>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65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Blue bar top, bullets">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ctr" anchorCtr="0"/>
          <a:lstStyle>
            <a:lvl1pPr algn="l">
              <a:defRPr sz="4000" b="0" i="0" baseline="0">
                <a:solidFill>
                  <a:schemeClr val="bg1"/>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1371600" y="2057401"/>
            <a:ext cx="6553200" cy="3810000"/>
          </a:xfrm>
          <a:prstGeom prst="rect">
            <a:avLst/>
          </a:prstGeom>
        </p:spPr>
        <p:txBody>
          <a:bodyPr vert="horz" lIns="0" tIns="0" rIns="0" bIns="0" anchor="t" anchorCtr="0"/>
          <a:lstStyle>
            <a:lvl1pPr marL="347663" indent="-347663">
              <a:spcBef>
                <a:spcPts val="1800"/>
              </a:spcBef>
              <a:buClr>
                <a:srgbClr val="003B5C"/>
              </a:buClr>
              <a:buFont typeface="Arial" pitchFamily="34" charset="0"/>
              <a:buChar char="•"/>
              <a:defRPr sz="2800" baseline="0">
                <a:solidFill>
                  <a:srgbClr val="003B5C"/>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41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 Gray bar top, text">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371600" y="457200"/>
            <a:ext cx="6553200" cy="685800"/>
          </a:xfrm>
          <a:prstGeom prst="rect">
            <a:avLst/>
          </a:prstGeom>
        </p:spPr>
        <p:txBody>
          <a:bodyPr vert="horz" lIns="0" tIns="0" rIns="0" bIns="0" anchor="ctr" anchorCtr="0"/>
          <a:lstStyle>
            <a:lvl1pPr algn="l">
              <a:defRPr sz="4000" b="0" i="0" baseline="0">
                <a:solidFill>
                  <a:srgbClr val="003B5C"/>
                </a:solidFill>
                <a:latin typeface="Cambria" pitchFamily="18" charset="0"/>
                <a:cs typeface="Cambria" pitchFamily="18" charset="0"/>
              </a:defRPr>
            </a:lvl1pPr>
          </a:lstStyle>
          <a:p>
            <a:r>
              <a:rPr lang="en-US"/>
              <a:t>Click to edit Master title style</a:t>
            </a:r>
          </a:p>
        </p:txBody>
      </p:sp>
      <p:sp>
        <p:nvSpPr>
          <p:cNvPr id="12" name="Text Placeholder 23"/>
          <p:cNvSpPr>
            <a:spLocks noGrp="1"/>
          </p:cNvSpPr>
          <p:nvPr>
            <p:ph type="body" sz="quarter" idx="17"/>
          </p:nvPr>
        </p:nvSpPr>
        <p:spPr>
          <a:xfrm>
            <a:off x="1371600" y="2057405"/>
            <a:ext cx="6553200" cy="3962399"/>
          </a:xfrm>
          <a:prstGeom prst="rect">
            <a:avLst/>
          </a:prstGeom>
        </p:spPr>
        <p:txBody>
          <a:bodyPr vert="horz" lIns="0" tIns="0" rIns="0" bIns="0" anchor="t" anchorCtr="0"/>
          <a:lstStyle>
            <a:lvl1pPr marL="0" indent="0">
              <a:spcBef>
                <a:spcPts val="1800"/>
              </a:spcBef>
              <a:buNone/>
              <a:defRPr sz="2800" baseline="0">
                <a:solidFill>
                  <a:srgbClr val="003B5C"/>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18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6"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6"/>
          <p:cNvSpPr txBox="1">
            <a:spLocks/>
          </p:cNvSpPr>
          <p:nvPr userDrawn="1"/>
        </p:nvSpPr>
        <p:spPr bwMode="auto">
          <a:xfrm>
            <a:off x="7543800" y="6477006"/>
            <a:ext cx="1600200" cy="365125"/>
          </a:xfrm>
          <a:prstGeom prst="rect">
            <a:avLst/>
          </a:prstGeom>
          <a:noFill/>
          <a:ln w="9525">
            <a:noFill/>
            <a:miter lim="800000"/>
            <a:headEnd/>
            <a:tailEnd/>
          </a:ln>
        </p:spPr>
        <p:txBody>
          <a:bodyPr/>
          <a:lstStyle/>
          <a:p>
            <a:pPr algn="r" defTabSz="914400"/>
            <a:fld id="{5DB2F508-8362-42C3-86F1-CAA17664AA5A}" type="slidenum">
              <a:rPr lang="en-US" sz="1400">
                <a:solidFill>
                  <a:srgbClr val="000000"/>
                </a:solidFill>
              </a:rPr>
              <a:pPr algn="r" defTabSz="914400"/>
              <a:t>‹#›</a:t>
            </a:fld>
            <a:endParaRPr lang="en-US" sz="1400">
              <a:solidFill>
                <a:srgbClr val="000000"/>
              </a:solidFill>
            </a:endParaRPr>
          </a:p>
        </p:txBody>
      </p:sp>
    </p:spTree>
    <p:extLst>
      <p:ext uri="{BB962C8B-B14F-4D97-AF65-F5344CB8AC3E}">
        <p14:creationId xmlns:p14="http://schemas.microsoft.com/office/powerpoint/2010/main" val="399479853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921" r:id="rId19"/>
    <p:sldLayoutId id="2147483922" r:id="rId20"/>
    <p:sldLayoutId id="2147483923" r:id="rId21"/>
    <p:sldLayoutId id="2147483925" r:id="rId22"/>
    <p:sldLayoutId id="2147483926" r:id="rId23"/>
    <p:sldLayoutId id="2147483929" r:id="rId24"/>
  </p:sldLayoutIdLst>
  <p:hf sldNum="0" hdr="0" ftr="0" dt="0"/>
  <p:txStyles>
    <p:titleStyle>
      <a:lvl1pPr algn="l" defTabSz="457200" rtl="0" fontAlgn="base">
        <a:spcBef>
          <a:spcPct val="0"/>
        </a:spcBef>
        <a:spcAft>
          <a:spcPct val="0"/>
        </a:spcAft>
        <a:defRPr sz="3600" kern="1200">
          <a:solidFill>
            <a:schemeClr val="tx1"/>
          </a:solidFill>
          <a:latin typeface="Calibri"/>
          <a:ea typeface="ＭＳ Ｐゴシック" charset="0"/>
          <a:cs typeface="Calibri"/>
        </a:defRPr>
      </a:lvl1pPr>
      <a:lvl2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2pPr>
      <a:lvl3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3pPr>
      <a:lvl4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4pPr>
      <a:lvl5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5pPr>
      <a:lvl6pPr marL="4572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6pPr>
      <a:lvl7pPr marL="9144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7pPr>
      <a:lvl8pPr marL="13716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8pPr>
      <a:lvl9pPr marL="18288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6"/>
          <p:cNvSpPr txBox="1">
            <a:spLocks/>
          </p:cNvSpPr>
          <p:nvPr userDrawn="1"/>
        </p:nvSpPr>
        <p:spPr bwMode="auto">
          <a:xfrm>
            <a:off x="7543800" y="6477006"/>
            <a:ext cx="1600200" cy="365125"/>
          </a:xfrm>
          <a:prstGeom prst="rect">
            <a:avLst/>
          </a:prstGeom>
          <a:noFill/>
          <a:ln w="9525">
            <a:noFill/>
            <a:miter lim="800000"/>
            <a:headEnd/>
            <a:tailEnd/>
          </a:ln>
        </p:spPr>
        <p:txBody>
          <a:bodyPr/>
          <a:lstStyle/>
          <a:p>
            <a:pPr algn="r" defTabSz="914400"/>
            <a:fld id="{5DB2F508-8362-42C3-86F1-CAA17664AA5A}" type="slidenum">
              <a:rPr lang="en-US" sz="1400">
                <a:solidFill>
                  <a:srgbClr val="000000"/>
                </a:solidFill>
              </a:rPr>
              <a:pPr algn="r" defTabSz="914400"/>
              <a:t>‹#›</a:t>
            </a:fld>
            <a:endParaRPr lang="en-US" sz="1400">
              <a:solidFill>
                <a:srgbClr val="000000"/>
              </a:solidFill>
            </a:endParaRPr>
          </a:p>
        </p:txBody>
      </p:sp>
    </p:spTree>
    <p:extLst>
      <p:ext uri="{BB962C8B-B14F-4D97-AF65-F5344CB8AC3E}">
        <p14:creationId xmlns:p14="http://schemas.microsoft.com/office/powerpoint/2010/main" val="420994752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19" r:id="rId20"/>
  </p:sldLayoutIdLst>
  <p:hf sldNum="0" hdr="0" ftr="0" dt="0"/>
  <p:txStyles>
    <p:titleStyle>
      <a:lvl1pPr algn="l" defTabSz="457200" rtl="0" fontAlgn="base">
        <a:spcBef>
          <a:spcPct val="0"/>
        </a:spcBef>
        <a:spcAft>
          <a:spcPct val="0"/>
        </a:spcAft>
        <a:defRPr sz="3600" kern="1200">
          <a:solidFill>
            <a:schemeClr val="tx1"/>
          </a:solidFill>
          <a:latin typeface="Calibri"/>
          <a:ea typeface="ＭＳ Ｐゴシック" charset="0"/>
          <a:cs typeface="Calibri"/>
        </a:defRPr>
      </a:lvl1pPr>
      <a:lvl2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2pPr>
      <a:lvl3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3pPr>
      <a:lvl4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4pPr>
      <a:lvl5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5pPr>
      <a:lvl6pPr marL="4572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6pPr>
      <a:lvl7pPr marL="9144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7pPr>
      <a:lvl8pPr marL="13716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8pPr>
      <a:lvl9pPr marL="18288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microsoft.com/office/2018/10/relationships/comments" Target="../comments/modernComment_647_B39891A0.xml"/><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AC draft map pack Aug1_v2_Page_7.png">
            <a:extLst>
              <a:ext uri="{FF2B5EF4-FFF2-40B4-BE49-F238E27FC236}">
                <a16:creationId xmlns:a16="http://schemas.microsoft.com/office/drawing/2014/main" id="{E746C1AF-ABBA-C5A3-C567-DEB41C6B03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46" t="21368" r="12028" b="-18810"/>
          <a:stretch/>
        </p:blipFill>
        <p:spPr>
          <a:xfrm>
            <a:off x="1436767" y="9018"/>
            <a:ext cx="7707233" cy="6418159"/>
          </a:xfrm>
          <a:prstGeom prst="rect">
            <a:avLst/>
          </a:prstGeom>
        </p:spPr>
      </p:pic>
      <p:pic>
        <p:nvPicPr>
          <p:cNvPr id="4" name="Picture 3" descr="Title-side wide bar blue.png"/>
          <p:cNvPicPr>
            <a:picLocks noChangeAspect="1"/>
          </p:cNvPicPr>
          <p:nvPr/>
        </p:nvPicPr>
        <p:blipFill>
          <a:blip r:embed="rId4"/>
          <a:stretch>
            <a:fillRect/>
          </a:stretch>
        </p:blipFill>
        <p:spPr>
          <a:xfrm>
            <a:off x="0" y="9018"/>
            <a:ext cx="4343400" cy="6858000"/>
          </a:xfrm>
          <a:prstGeom prst="rect">
            <a:avLst/>
          </a:prstGeom>
        </p:spPr>
      </p:pic>
      <p:sp>
        <p:nvSpPr>
          <p:cNvPr id="2" name="Title 1"/>
          <p:cNvSpPr>
            <a:spLocks noGrp="1"/>
          </p:cNvSpPr>
          <p:nvPr>
            <p:ph type="title"/>
          </p:nvPr>
        </p:nvSpPr>
        <p:spPr>
          <a:xfrm>
            <a:off x="220132" y="701280"/>
            <a:ext cx="3894667" cy="3096996"/>
          </a:xfrm>
        </p:spPr>
        <p:txBody>
          <a:bodyPr/>
          <a:lstStyle/>
          <a:p>
            <a:pPr>
              <a:spcAft>
                <a:spcPts val="1200"/>
              </a:spcAft>
            </a:pPr>
            <a:r>
              <a:rPr lang="en-US" sz="3200" b="1" dirty="0">
                <a:latin typeface="+mj-lt"/>
                <a:ea typeface="ＭＳ Ｐゴシック"/>
                <a:cs typeface="Calibri"/>
              </a:rPr>
              <a:t>New Methods for Measuring Regional Mobility</a:t>
            </a:r>
            <a:br>
              <a:rPr lang="en-US" sz="3200" b="1" dirty="0">
                <a:latin typeface="+mj-lt"/>
                <a:ea typeface="ＭＳ Ｐゴシック"/>
                <a:cs typeface="Calibri"/>
              </a:rPr>
            </a:br>
            <a:r>
              <a:rPr lang="en-US" sz="3200" b="1" dirty="0">
                <a:latin typeface="+mj-lt"/>
                <a:ea typeface="ＭＳ Ｐゴシック"/>
                <a:cs typeface="Calibri"/>
              </a:rPr>
              <a:t> </a:t>
            </a:r>
            <a:br>
              <a:rPr lang="en-US" sz="3200" b="1" dirty="0">
                <a:latin typeface="+mj-lt"/>
                <a:ea typeface="ＭＳ Ｐゴシック"/>
                <a:cs typeface="Calibri"/>
              </a:rPr>
            </a:br>
            <a:r>
              <a:rPr lang="en-US" sz="2400" b="1" dirty="0">
                <a:latin typeface="+mj-lt"/>
                <a:ea typeface="ＭＳ Ｐゴシック"/>
                <a:cs typeface="Calibri"/>
              </a:rPr>
              <a:t>Augmenting a Regional Travel Model with Big Data</a:t>
            </a:r>
          </a:p>
        </p:txBody>
      </p:sp>
      <p:pic>
        <p:nvPicPr>
          <p:cNvPr id="16" name="Picture 15" descr="Basic_blue_logo.png"/>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76199" y="5870448"/>
            <a:ext cx="1669695" cy="758952"/>
          </a:xfrm>
          <a:prstGeom prst="rect">
            <a:avLst/>
          </a:prstGeom>
        </p:spPr>
      </p:pic>
      <p:pic>
        <p:nvPicPr>
          <p:cNvPr id="15" name="Picture 7" descr="A view of a city&#10;&#10;Description automatically generated">
            <a:extLst>
              <a:ext uri="{FF2B5EF4-FFF2-40B4-BE49-F238E27FC236}">
                <a16:creationId xmlns:a16="http://schemas.microsoft.com/office/drawing/2014/main" id="{5D8DA7C3-8FAF-4259-B12B-981F26A95CF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272"/>
          <a:stretch/>
        </p:blipFill>
        <p:spPr>
          <a:xfrm>
            <a:off x="6539111" y="3798276"/>
            <a:ext cx="2623409" cy="3068741"/>
          </a:xfrm>
          <a:prstGeom prst="rect">
            <a:avLst/>
          </a:prstGeom>
        </p:spPr>
      </p:pic>
      <p:pic>
        <p:nvPicPr>
          <p:cNvPr id="20" name="Picture 14" descr="A truck is parked on the side of a road&#10;&#10;Description automatically generated">
            <a:extLst>
              <a:ext uri="{FF2B5EF4-FFF2-40B4-BE49-F238E27FC236}">
                <a16:creationId xmlns:a16="http://schemas.microsoft.com/office/drawing/2014/main" id="{A6CBD9C1-5EE0-4BFC-B560-DB2896AC247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3016" t="104" r="9178" b="-104"/>
          <a:stretch/>
        </p:blipFill>
        <p:spPr>
          <a:xfrm>
            <a:off x="4022992" y="5134709"/>
            <a:ext cx="2623409" cy="1714274"/>
          </a:xfrm>
          <a:prstGeom prst="rect">
            <a:avLst/>
          </a:prstGeom>
        </p:spPr>
      </p:pic>
      <p:sp>
        <p:nvSpPr>
          <p:cNvPr id="13" name="Text Placeholder 1"/>
          <p:cNvSpPr>
            <a:spLocks noGrp="1"/>
          </p:cNvSpPr>
          <p:nvPr>
            <p:ph type="body" sz="quarter" idx="4294967295"/>
          </p:nvPr>
        </p:nvSpPr>
        <p:spPr>
          <a:xfrm>
            <a:off x="337080" y="3717974"/>
            <a:ext cx="4395937" cy="2239965"/>
          </a:xfrm>
          <a:prstGeom prst="rect">
            <a:avLst/>
          </a:prstGeom>
        </p:spPr>
        <p:txBody>
          <a:bodyPr/>
          <a:lstStyle/>
          <a:p>
            <a:pPr marL="0" indent="0">
              <a:spcBef>
                <a:spcPts val="0"/>
              </a:spcBef>
              <a:buNone/>
            </a:pPr>
            <a:r>
              <a:rPr lang="en-US" sz="2600" dirty="0" err="1">
                <a:solidFill>
                  <a:schemeClr val="bg1"/>
                </a:solidFill>
              </a:rPr>
              <a:t>MoMo</a:t>
            </a:r>
            <a:r>
              <a:rPr lang="en-US" sz="2600" dirty="0">
                <a:solidFill>
                  <a:schemeClr val="bg1"/>
                </a:solidFill>
              </a:rPr>
              <a:t> Conference</a:t>
            </a:r>
          </a:p>
          <a:p>
            <a:pPr marL="0" indent="0">
              <a:spcBef>
                <a:spcPts val="0"/>
              </a:spcBef>
              <a:buNone/>
            </a:pPr>
            <a:r>
              <a:rPr lang="en-US" sz="2600" dirty="0">
                <a:solidFill>
                  <a:schemeClr val="bg1"/>
                </a:solidFill>
              </a:rPr>
              <a:t>Minneapolis, MN</a:t>
            </a:r>
          </a:p>
          <a:p>
            <a:pPr marL="0" indent="0">
              <a:spcBef>
                <a:spcPts val="0"/>
              </a:spcBef>
              <a:spcAft>
                <a:spcPts val="1000"/>
              </a:spcAft>
              <a:buNone/>
            </a:pPr>
            <a:r>
              <a:rPr lang="en-US" sz="2600" dirty="0">
                <a:solidFill>
                  <a:schemeClr val="bg1"/>
                </a:solidFill>
              </a:rPr>
              <a:t>September 15, 2025</a:t>
            </a:r>
          </a:p>
          <a:p>
            <a:pPr marL="0" indent="0">
              <a:buNone/>
            </a:pPr>
            <a:r>
              <a:rPr lang="en-US" sz="2000" i="1" dirty="0">
                <a:solidFill>
                  <a:schemeClr val="bg1"/>
                </a:solidFill>
              </a:rPr>
              <a:t>Joe Broach, Metro</a:t>
            </a:r>
          </a:p>
        </p:txBody>
      </p:sp>
    </p:spTree>
    <p:extLst>
      <p:ext uri="{BB962C8B-B14F-4D97-AF65-F5344CB8AC3E}">
        <p14:creationId xmlns:p14="http://schemas.microsoft.com/office/powerpoint/2010/main" val="14321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D4AB-00B3-BC83-0CF3-1885E223BD21}"/>
              </a:ext>
            </a:extLst>
          </p:cNvPr>
          <p:cNvSpPr>
            <a:spLocks noGrp="1"/>
          </p:cNvSpPr>
          <p:nvPr>
            <p:ph type="title"/>
          </p:nvPr>
        </p:nvSpPr>
        <p:spPr>
          <a:xfrm>
            <a:off x="914399" y="330660"/>
            <a:ext cx="7922030" cy="685800"/>
          </a:xfrm>
        </p:spPr>
        <p:txBody>
          <a:bodyPr/>
          <a:lstStyle/>
          <a:p>
            <a:r>
              <a:rPr lang="en-US" b="1" dirty="0">
                <a:latin typeface="+mj-lt"/>
              </a:rPr>
              <a:t>Observed data: revised segments</a:t>
            </a:r>
          </a:p>
        </p:txBody>
      </p:sp>
      <p:sp>
        <p:nvSpPr>
          <p:cNvPr id="4" name="Text Placeholder 3">
            <a:extLst>
              <a:ext uri="{FF2B5EF4-FFF2-40B4-BE49-F238E27FC236}">
                <a16:creationId xmlns:a16="http://schemas.microsoft.com/office/drawing/2014/main" id="{CB4AE722-27BF-A999-D172-E768D582D66D}"/>
              </a:ext>
            </a:extLst>
          </p:cNvPr>
          <p:cNvSpPr>
            <a:spLocks noGrp="1"/>
          </p:cNvSpPr>
          <p:nvPr>
            <p:ph type="body" sz="quarter" idx="17"/>
          </p:nvPr>
        </p:nvSpPr>
        <p:spPr>
          <a:xfrm>
            <a:off x="381000" y="1981200"/>
            <a:ext cx="8534400" cy="685800"/>
          </a:xfrm>
        </p:spPr>
        <p:txBody>
          <a:bodyPr/>
          <a:lstStyle/>
          <a:p>
            <a:r>
              <a:rPr lang="en-US" dirty="0"/>
              <a:t>Tested several segmentation methods, and settled on off-ramp to off-ramp (or between major intersections for signalized throughways) </a:t>
            </a:r>
          </a:p>
        </p:txBody>
      </p:sp>
      <p:pic>
        <p:nvPicPr>
          <p:cNvPr id="10" name="Picture 9">
            <a:extLst>
              <a:ext uri="{FF2B5EF4-FFF2-40B4-BE49-F238E27FC236}">
                <a16:creationId xmlns:a16="http://schemas.microsoft.com/office/drawing/2014/main" id="{76E79B01-8FD0-3019-FFE4-FAEBE184B479}"/>
              </a:ext>
            </a:extLst>
          </p:cNvPr>
          <p:cNvPicPr>
            <a:picLocks noChangeAspect="1"/>
          </p:cNvPicPr>
          <p:nvPr/>
        </p:nvPicPr>
        <p:blipFill rotWithShape="1">
          <a:blip r:embed="rId2"/>
          <a:srcRect t="32455" b="22957"/>
          <a:stretch/>
        </p:blipFill>
        <p:spPr>
          <a:xfrm>
            <a:off x="61912" y="3631740"/>
            <a:ext cx="9020175" cy="1796471"/>
          </a:xfrm>
          <a:prstGeom prst="rect">
            <a:avLst/>
          </a:prstGeom>
        </p:spPr>
      </p:pic>
    </p:spTree>
    <p:extLst>
      <p:ext uri="{BB962C8B-B14F-4D97-AF65-F5344CB8AC3E}">
        <p14:creationId xmlns:p14="http://schemas.microsoft.com/office/powerpoint/2010/main" val="93523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457200"/>
            <a:ext cx="8164512" cy="685800"/>
          </a:xfrm>
        </p:spPr>
        <p:txBody>
          <a:bodyPr/>
          <a:lstStyle/>
          <a:p>
            <a:r>
              <a:rPr lang="en-US" b="1" dirty="0">
                <a:latin typeface="Calibri"/>
                <a:cs typeface="Calibri"/>
              </a:rPr>
              <a:t>Known limitations of modeled speeds</a:t>
            </a:r>
            <a:endParaRPr lang="en-US" dirty="0"/>
          </a:p>
        </p:txBody>
      </p:sp>
      <p:sp>
        <p:nvSpPr>
          <p:cNvPr id="4" name="TextBox 3">
            <a:extLst>
              <a:ext uri="{FF2B5EF4-FFF2-40B4-BE49-F238E27FC236}">
                <a16:creationId xmlns:a16="http://schemas.microsoft.com/office/drawing/2014/main" id="{8C5E6AE9-B309-992D-8C0A-52E56A990B33}"/>
              </a:ext>
            </a:extLst>
          </p:cNvPr>
          <p:cNvSpPr txBox="1"/>
          <p:nvPr/>
        </p:nvSpPr>
        <p:spPr>
          <a:xfrm>
            <a:off x="253751" y="2103968"/>
            <a:ext cx="3270303" cy="1815882"/>
          </a:xfrm>
          <a:prstGeom prst="rect">
            <a:avLst/>
          </a:prstGeom>
          <a:noFill/>
        </p:spPr>
        <p:txBody>
          <a:bodyPr wrap="square" rtlCol="0">
            <a:spAutoFit/>
          </a:bodyPr>
          <a:lstStyle/>
          <a:p>
            <a:r>
              <a:rPr lang="en-US" sz="1600" i="1" dirty="0">
                <a:solidFill>
                  <a:srgbClr val="003B5C"/>
                </a:solidFill>
                <a:latin typeface="Calibri"/>
                <a:cs typeface="Calibri"/>
              </a:rPr>
              <a:t>Hourly Aggregation</a:t>
            </a:r>
            <a:r>
              <a:rPr lang="en-US" sz="1600" dirty="0">
                <a:solidFill>
                  <a:srgbClr val="003B5C"/>
                </a:solidFill>
                <a:latin typeface="Calibri"/>
                <a:cs typeface="Calibri"/>
              </a:rPr>
              <a:t>: Can’t capture congestion that occurs over multiple hour bins</a:t>
            </a:r>
          </a:p>
          <a:p>
            <a:endParaRPr lang="en-US" sz="1600" dirty="0">
              <a:solidFill>
                <a:srgbClr val="003B5C"/>
              </a:solidFill>
              <a:latin typeface="Calibri"/>
              <a:cs typeface="Calibri"/>
            </a:endParaRPr>
          </a:p>
          <a:p>
            <a:pPr>
              <a:spcAft>
                <a:spcPts val="1000"/>
              </a:spcAft>
            </a:pPr>
            <a:r>
              <a:rPr lang="en-US" sz="1600" i="1" dirty="0">
                <a:solidFill>
                  <a:srgbClr val="003B5C"/>
                </a:solidFill>
                <a:latin typeface="Calibri"/>
                <a:cs typeface="Calibri"/>
              </a:rPr>
              <a:t>Queuing</a:t>
            </a:r>
            <a:r>
              <a:rPr lang="en-US" sz="1600" dirty="0">
                <a:solidFill>
                  <a:srgbClr val="003B5C"/>
                </a:solidFill>
                <a:latin typeface="Calibri"/>
                <a:cs typeface="Calibri"/>
              </a:rPr>
              <a:t>: Does not capture queuing effects; can underestimate upstream congestion related to bottlenecks</a:t>
            </a:r>
          </a:p>
        </p:txBody>
      </p:sp>
      <p:pic>
        <p:nvPicPr>
          <p:cNvPr id="3" name="Picture 2" descr="model limitationsqueuingcongestion.png">
            <a:extLst>
              <a:ext uri="{FF2B5EF4-FFF2-40B4-BE49-F238E27FC236}">
                <a16:creationId xmlns:a16="http://schemas.microsoft.com/office/drawing/2014/main" id="{398DFEF6-A9E5-048C-8857-997C6745F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054" y="2001461"/>
            <a:ext cx="5110552" cy="3349471"/>
          </a:xfrm>
          <a:prstGeom prst="rect">
            <a:avLst/>
          </a:prstGeom>
        </p:spPr>
      </p:pic>
    </p:spTree>
    <p:extLst>
      <p:ext uri="{BB962C8B-B14F-4D97-AF65-F5344CB8AC3E}">
        <p14:creationId xmlns:p14="http://schemas.microsoft.com/office/powerpoint/2010/main" val="60763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457200"/>
            <a:ext cx="7351712" cy="685800"/>
          </a:xfrm>
        </p:spPr>
        <p:txBody>
          <a:bodyPr/>
          <a:lstStyle/>
          <a:p>
            <a:r>
              <a:rPr lang="en-US" b="1" dirty="0">
                <a:latin typeface="Calibri"/>
                <a:cs typeface="Calibri"/>
              </a:rPr>
              <a:t>Example: Probe vs. Modeled</a:t>
            </a:r>
            <a:endParaRPr lang="en-US" dirty="0">
              <a:latin typeface="Calibri"/>
              <a:cs typeface="Calibri"/>
            </a:endParaRPr>
          </a:p>
        </p:txBody>
      </p:sp>
      <p:pic>
        <p:nvPicPr>
          <p:cNvPr id="8" name="Picture 7">
            <a:extLst>
              <a:ext uri="{FF2B5EF4-FFF2-40B4-BE49-F238E27FC236}">
                <a16:creationId xmlns:a16="http://schemas.microsoft.com/office/drawing/2014/main" id="{B82C0C35-DCD1-2656-FEAF-F60BF98853B6}"/>
              </a:ext>
            </a:extLst>
          </p:cNvPr>
          <p:cNvPicPr>
            <a:picLocks noChangeAspect="1"/>
          </p:cNvPicPr>
          <p:nvPr/>
        </p:nvPicPr>
        <p:blipFill>
          <a:blip r:embed="rId2"/>
          <a:stretch>
            <a:fillRect/>
          </a:stretch>
        </p:blipFill>
        <p:spPr>
          <a:xfrm>
            <a:off x="152527" y="2118459"/>
            <a:ext cx="2582206" cy="4091049"/>
          </a:xfrm>
          <a:prstGeom prst="rect">
            <a:avLst/>
          </a:prstGeom>
        </p:spPr>
      </p:pic>
      <p:pic>
        <p:nvPicPr>
          <p:cNvPr id="9" name="Picture 8" descr="A picture containing text, diagram, plot, line&#10;&#10;Description automatically generated">
            <a:extLst>
              <a:ext uri="{FF2B5EF4-FFF2-40B4-BE49-F238E27FC236}">
                <a16:creationId xmlns:a16="http://schemas.microsoft.com/office/drawing/2014/main" id="{981CEF5F-57E1-575E-9E40-233101D63376}"/>
              </a:ext>
            </a:extLst>
          </p:cNvPr>
          <p:cNvPicPr>
            <a:picLocks noChangeAspect="1"/>
          </p:cNvPicPr>
          <p:nvPr/>
        </p:nvPicPr>
        <p:blipFill>
          <a:blip r:embed="rId3"/>
          <a:stretch>
            <a:fillRect/>
          </a:stretch>
        </p:blipFill>
        <p:spPr>
          <a:xfrm>
            <a:off x="2810932" y="2041178"/>
            <a:ext cx="5943600" cy="4245610"/>
          </a:xfrm>
          <a:prstGeom prst="rect">
            <a:avLst/>
          </a:prstGeom>
          <a:ln>
            <a:solidFill>
              <a:schemeClr val="tx1"/>
            </a:solidFill>
          </a:ln>
        </p:spPr>
      </p:pic>
      <p:sp>
        <p:nvSpPr>
          <p:cNvPr id="10" name="TextBox 9">
            <a:extLst>
              <a:ext uri="{FF2B5EF4-FFF2-40B4-BE49-F238E27FC236}">
                <a16:creationId xmlns:a16="http://schemas.microsoft.com/office/drawing/2014/main" id="{167795C9-5B02-9AEB-41C9-03F359F86F0A}"/>
              </a:ext>
            </a:extLst>
          </p:cNvPr>
          <p:cNvSpPr txBox="1"/>
          <p:nvPr/>
        </p:nvSpPr>
        <p:spPr>
          <a:xfrm>
            <a:off x="2810933" y="6286788"/>
            <a:ext cx="5943600" cy="338554"/>
          </a:xfrm>
          <a:prstGeom prst="rect">
            <a:avLst/>
          </a:prstGeom>
          <a:noFill/>
        </p:spPr>
        <p:txBody>
          <a:bodyPr wrap="square">
            <a:spAutoFit/>
          </a:bodyPr>
          <a:lstStyle/>
          <a:p>
            <a:pPr marL="0" marR="0">
              <a:spcBef>
                <a:spcPts val="0"/>
              </a:spcBef>
              <a:spcAft>
                <a:spcPts val="1000"/>
              </a:spcAft>
            </a:pPr>
            <a:r>
              <a:rPr lang="en-US" sz="1600" i="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I-5 northbound example (I5 NB 23) upstream from Interstate Bridge</a:t>
            </a:r>
          </a:p>
        </p:txBody>
      </p:sp>
    </p:spTree>
    <p:extLst>
      <p:ext uri="{BB962C8B-B14F-4D97-AF65-F5344CB8AC3E}">
        <p14:creationId xmlns:p14="http://schemas.microsoft.com/office/powerpoint/2010/main" val="380669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457200"/>
            <a:ext cx="7351712" cy="685800"/>
          </a:xfrm>
        </p:spPr>
        <p:txBody>
          <a:bodyPr/>
          <a:lstStyle/>
          <a:p>
            <a:r>
              <a:rPr lang="en-US" b="1" dirty="0">
                <a:latin typeface="Calibri"/>
                <a:cs typeface="Calibri"/>
              </a:rPr>
              <a:t>Forecasting using model </a:t>
            </a:r>
            <a:r>
              <a:rPr lang="en-US" dirty="0">
                <a:latin typeface="Calibri"/>
                <a:cs typeface="Calibri"/>
              </a:rPr>
              <a:t>d</a:t>
            </a:r>
            <a:r>
              <a:rPr lang="en-US" b="1" dirty="0">
                <a:latin typeface="Calibri"/>
                <a:cs typeface="Calibri"/>
              </a:rPr>
              <a:t>ata</a:t>
            </a:r>
            <a:endParaRPr lang="en-US" dirty="0">
              <a:latin typeface="Calibri"/>
              <a:cs typeface="Calibri"/>
            </a:endParaRPr>
          </a:p>
        </p:txBody>
      </p:sp>
      <p:pic>
        <p:nvPicPr>
          <p:cNvPr id="3" name="Picture 2" descr="Forecasting spe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8705"/>
            <a:ext cx="9144000" cy="4610856"/>
          </a:xfrm>
          <a:prstGeom prst="rect">
            <a:avLst/>
          </a:prstGeom>
        </p:spPr>
      </p:pic>
    </p:spTree>
    <p:extLst>
      <p:ext uri="{BB962C8B-B14F-4D97-AF65-F5344CB8AC3E}">
        <p14:creationId xmlns:p14="http://schemas.microsoft.com/office/powerpoint/2010/main" val="132099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AC workshop draft map pack Aug16_Page_2.png"/>
          <p:cNvPicPr>
            <a:picLocks noChangeAspect="1"/>
          </p:cNvPicPr>
          <p:nvPr/>
        </p:nvPicPr>
        <p:blipFill rotWithShape="1">
          <a:blip r:embed="rId2">
            <a:extLst>
              <a:ext uri="{28A0092B-C50C-407E-A947-70E740481C1C}">
                <a14:useLocalDpi xmlns:a14="http://schemas.microsoft.com/office/drawing/2010/main" val="0"/>
              </a:ext>
            </a:extLst>
          </a:blip>
          <a:srcRect t="1238" r="1207" b="1353"/>
          <a:stretch/>
        </p:blipFill>
        <p:spPr>
          <a:xfrm>
            <a:off x="948267" y="1862667"/>
            <a:ext cx="6400800" cy="4876800"/>
          </a:xfrm>
          <a:prstGeom prst="rect">
            <a:avLst/>
          </a:prstGeom>
          <a:ln>
            <a:noFill/>
          </a:ln>
        </p:spPr>
      </p:pic>
      <p:sp>
        <p:nvSpPr>
          <p:cNvPr id="2" name="Title 1"/>
          <p:cNvSpPr>
            <a:spLocks noGrp="1"/>
          </p:cNvSpPr>
          <p:nvPr>
            <p:ph type="title"/>
          </p:nvPr>
        </p:nvSpPr>
        <p:spPr>
          <a:xfrm>
            <a:off x="573088" y="457200"/>
            <a:ext cx="7351712" cy="685800"/>
          </a:xfrm>
        </p:spPr>
        <p:txBody>
          <a:bodyPr/>
          <a:lstStyle/>
          <a:p>
            <a:r>
              <a:rPr lang="en-US" b="1" dirty="0">
                <a:latin typeface="Calibri"/>
                <a:cs typeface="Calibri"/>
              </a:rPr>
              <a:t>2019 (base year)</a:t>
            </a:r>
          </a:p>
        </p:txBody>
      </p:sp>
      <p:sp>
        <p:nvSpPr>
          <p:cNvPr id="7" name="TextBox 6"/>
          <p:cNvSpPr txBox="1"/>
          <p:nvPr/>
        </p:nvSpPr>
        <p:spPr>
          <a:xfrm>
            <a:off x="1168400" y="6265334"/>
            <a:ext cx="3420533" cy="307777"/>
          </a:xfrm>
          <a:prstGeom prst="rect">
            <a:avLst/>
          </a:prstGeom>
          <a:noFill/>
        </p:spPr>
        <p:txBody>
          <a:bodyPr wrap="square" rtlCol="0">
            <a:spAutoFit/>
          </a:bodyPr>
          <a:lstStyle/>
          <a:p>
            <a:r>
              <a:rPr lang="en-US" sz="1400" i="1" dirty="0">
                <a:solidFill>
                  <a:srgbClr val="003B5C"/>
                </a:solidFill>
                <a:latin typeface="Calibri"/>
                <a:cs typeface="Calibri"/>
              </a:rPr>
              <a:t>Source: Draft 2023 RTP System Analysis</a:t>
            </a:r>
          </a:p>
        </p:txBody>
      </p:sp>
      <p:sp>
        <p:nvSpPr>
          <p:cNvPr id="5" name="TextBox 4"/>
          <p:cNvSpPr txBox="1"/>
          <p:nvPr/>
        </p:nvSpPr>
        <p:spPr>
          <a:xfrm>
            <a:off x="1100667" y="1784906"/>
            <a:ext cx="3894666" cy="369332"/>
          </a:xfrm>
          <a:prstGeom prst="rect">
            <a:avLst/>
          </a:prstGeom>
          <a:noFill/>
        </p:spPr>
        <p:txBody>
          <a:bodyPr wrap="square" rtlCol="0">
            <a:spAutoFit/>
          </a:bodyPr>
          <a:lstStyle/>
          <a:p>
            <a:r>
              <a:rPr lang="en-US" b="1" dirty="0">
                <a:latin typeface="Calibri"/>
                <a:cs typeface="Calibri"/>
              </a:rPr>
              <a:t>2019 (base year: observed data)</a:t>
            </a:r>
          </a:p>
        </p:txBody>
      </p:sp>
    </p:spTree>
    <p:extLst>
      <p:ext uri="{BB962C8B-B14F-4D97-AF65-F5344CB8AC3E}">
        <p14:creationId xmlns:p14="http://schemas.microsoft.com/office/powerpoint/2010/main" val="311076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82E0519-8F8D-400C-8CEA-11C5F2F64DE9}"/>
              </a:ext>
            </a:extLst>
          </p:cNvPr>
          <p:cNvPicPr>
            <a:picLocks noChangeAspect="1"/>
          </p:cNvPicPr>
          <p:nvPr/>
        </p:nvPicPr>
        <p:blipFill>
          <a:blip r:embed="rId2"/>
          <a:stretch>
            <a:fillRect/>
          </a:stretch>
        </p:blipFill>
        <p:spPr>
          <a:xfrm>
            <a:off x="975041" y="2252210"/>
            <a:ext cx="7346317" cy="3840813"/>
          </a:xfrm>
          <a:prstGeom prst="rect">
            <a:avLst/>
          </a:prstGeom>
        </p:spPr>
      </p:pic>
      <p:sp>
        <p:nvSpPr>
          <p:cNvPr id="2" name="Title 1">
            <a:extLst>
              <a:ext uri="{FF2B5EF4-FFF2-40B4-BE49-F238E27FC236}">
                <a16:creationId xmlns:a16="http://schemas.microsoft.com/office/drawing/2014/main" id="{A912B162-888C-6790-94E0-B69FE1ABF3FE}"/>
              </a:ext>
            </a:extLst>
          </p:cNvPr>
          <p:cNvSpPr>
            <a:spLocks noGrp="1"/>
          </p:cNvSpPr>
          <p:nvPr>
            <p:ph type="title"/>
          </p:nvPr>
        </p:nvSpPr>
        <p:spPr/>
        <p:txBody>
          <a:bodyPr/>
          <a:lstStyle/>
          <a:p>
            <a:r>
              <a:rPr lang="en-US" dirty="0"/>
              <a:t>Systemwide Summary</a:t>
            </a:r>
          </a:p>
        </p:txBody>
      </p:sp>
      <p:sp>
        <p:nvSpPr>
          <p:cNvPr id="3" name="TextBox 2">
            <a:extLst>
              <a:ext uri="{FF2B5EF4-FFF2-40B4-BE49-F238E27FC236}">
                <a16:creationId xmlns:a16="http://schemas.microsoft.com/office/drawing/2014/main" id="{635CF5D3-9B90-8AEB-542D-DA080ED864B9}"/>
              </a:ext>
            </a:extLst>
          </p:cNvPr>
          <p:cNvSpPr txBox="1"/>
          <p:nvPr/>
        </p:nvSpPr>
        <p:spPr>
          <a:xfrm>
            <a:off x="0" y="6093023"/>
            <a:ext cx="1568058" cy="307777"/>
          </a:xfrm>
          <a:prstGeom prst="rect">
            <a:avLst/>
          </a:prstGeom>
          <a:noFill/>
        </p:spPr>
        <p:txBody>
          <a:bodyPr wrap="none" rtlCol="0">
            <a:spAutoFit/>
          </a:bodyPr>
          <a:lstStyle/>
          <a:p>
            <a:r>
              <a:rPr lang="en-US" sz="1400" i="1" dirty="0"/>
              <a:t>controlled access</a:t>
            </a:r>
          </a:p>
        </p:txBody>
      </p:sp>
      <p:cxnSp>
        <p:nvCxnSpPr>
          <p:cNvPr id="5" name="Straight Connector 4">
            <a:extLst>
              <a:ext uri="{FF2B5EF4-FFF2-40B4-BE49-F238E27FC236}">
                <a16:creationId xmlns:a16="http://schemas.microsoft.com/office/drawing/2014/main" id="{080E7E66-DFA2-BDF2-4E2C-DA6F8741D28C}"/>
              </a:ext>
            </a:extLst>
          </p:cNvPr>
          <p:cNvCxnSpPr>
            <a:cxnSpLocks/>
            <a:stCxn id="3" idx="0"/>
          </p:cNvCxnSpPr>
          <p:nvPr/>
        </p:nvCxnSpPr>
        <p:spPr>
          <a:xfrm flipV="1">
            <a:off x="784029" y="5731933"/>
            <a:ext cx="680704" cy="36109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7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PAC workshop draft map pack Aug16_Page_6.png"/>
          <p:cNvPicPr>
            <a:picLocks noChangeAspect="1"/>
          </p:cNvPicPr>
          <p:nvPr/>
        </p:nvPicPr>
        <p:blipFill rotWithShape="1">
          <a:blip r:embed="rId2">
            <a:extLst>
              <a:ext uri="{28A0092B-C50C-407E-A947-70E740481C1C}">
                <a14:useLocalDpi xmlns:a14="http://schemas.microsoft.com/office/drawing/2010/main" val="0"/>
              </a:ext>
            </a:extLst>
          </a:blip>
          <a:srcRect t="858" r="1197" b="1080"/>
          <a:stretch/>
        </p:blipFill>
        <p:spPr>
          <a:xfrm>
            <a:off x="4556002" y="2046772"/>
            <a:ext cx="4092097" cy="3138385"/>
          </a:xfrm>
          <a:prstGeom prst="rect">
            <a:avLst/>
          </a:prstGeom>
        </p:spPr>
      </p:pic>
      <p:pic>
        <p:nvPicPr>
          <p:cNvPr id="3" name="Picture 2" descr="TPAC workshop draft map pack Aug16_Page_5.png"/>
          <p:cNvPicPr>
            <a:picLocks noChangeAspect="1"/>
          </p:cNvPicPr>
          <p:nvPr/>
        </p:nvPicPr>
        <p:blipFill rotWithShape="1">
          <a:blip r:embed="rId3">
            <a:extLst>
              <a:ext uri="{28A0092B-C50C-407E-A947-70E740481C1C}">
                <a14:useLocalDpi xmlns:a14="http://schemas.microsoft.com/office/drawing/2010/main" val="0"/>
              </a:ext>
            </a:extLst>
          </a:blip>
          <a:srcRect t="2667" r="1451" b="1079"/>
          <a:stretch/>
        </p:blipFill>
        <p:spPr>
          <a:xfrm>
            <a:off x="147991" y="2046772"/>
            <a:ext cx="4081601" cy="3080488"/>
          </a:xfrm>
          <a:prstGeom prst="rect">
            <a:avLst/>
          </a:prstGeom>
        </p:spPr>
      </p:pic>
      <p:sp>
        <p:nvSpPr>
          <p:cNvPr id="5" name="Title 1"/>
          <p:cNvSpPr>
            <a:spLocks noGrp="1"/>
          </p:cNvSpPr>
          <p:nvPr>
            <p:ph type="title"/>
          </p:nvPr>
        </p:nvSpPr>
        <p:spPr>
          <a:xfrm>
            <a:off x="573087" y="457200"/>
            <a:ext cx="8384645" cy="685800"/>
          </a:xfrm>
        </p:spPr>
        <p:txBody>
          <a:bodyPr/>
          <a:lstStyle/>
          <a:p>
            <a:r>
              <a:rPr lang="en-US" b="1" dirty="0">
                <a:latin typeface="Calibri"/>
                <a:cs typeface="Calibri"/>
              </a:rPr>
              <a:t>2045 No Build and 2045 Constrained</a:t>
            </a:r>
          </a:p>
        </p:txBody>
      </p:sp>
      <p:sp>
        <p:nvSpPr>
          <p:cNvPr id="9" name="TextBox 8"/>
          <p:cNvSpPr txBox="1"/>
          <p:nvPr/>
        </p:nvSpPr>
        <p:spPr>
          <a:xfrm>
            <a:off x="1100667" y="4961473"/>
            <a:ext cx="3420533" cy="307777"/>
          </a:xfrm>
          <a:prstGeom prst="rect">
            <a:avLst/>
          </a:prstGeom>
          <a:noFill/>
        </p:spPr>
        <p:txBody>
          <a:bodyPr wrap="square" rtlCol="0">
            <a:spAutoFit/>
          </a:bodyPr>
          <a:lstStyle/>
          <a:p>
            <a:r>
              <a:rPr lang="en-US" sz="1400" i="1" dirty="0">
                <a:solidFill>
                  <a:srgbClr val="003B5C"/>
                </a:solidFill>
                <a:latin typeface="Calibri"/>
                <a:cs typeface="Calibri"/>
              </a:rPr>
              <a:t>Source: Draft 2023 RTP System Analysis</a:t>
            </a:r>
          </a:p>
        </p:txBody>
      </p:sp>
      <p:sp>
        <p:nvSpPr>
          <p:cNvPr id="10" name="TextBox 9"/>
          <p:cNvSpPr txBox="1"/>
          <p:nvPr/>
        </p:nvSpPr>
        <p:spPr>
          <a:xfrm>
            <a:off x="5723467" y="4961473"/>
            <a:ext cx="3420533" cy="307777"/>
          </a:xfrm>
          <a:prstGeom prst="rect">
            <a:avLst/>
          </a:prstGeom>
          <a:noFill/>
        </p:spPr>
        <p:txBody>
          <a:bodyPr wrap="square" rtlCol="0">
            <a:spAutoFit/>
          </a:bodyPr>
          <a:lstStyle/>
          <a:p>
            <a:r>
              <a:rPr lang="en-US" sz="1400" i="1" dirty="0">
                <a:solidFill>
                  <a:srgbClr val="003B5C"/>
                </a:solidFill>
                <a:latin typeface="Calibri"/>
                <a:cs typeface="Calibri"/>
              </a:rPr>
              <a:t>Source: Draft 2023 RTP System Analysis</a:t>
            </a:r>
          </a:p>
        </p:txBody>
      </p:sp>
      <p:sp>
        <p:nvSpPr>
          <p:cNvPr id="2" name="TextBox 1"/>
          <p:cNvSpPr txBox="1"/>
          <p:nvPr/>
        </p:nvSpPr>
        <p:spPr>
          <a:xfrm>
            <a:off x="152401" y="1973101"/>
            <a:ext cx="2218266" cy="369332"/>
          </a:xfrm>
          <a:prstGeom prst="rect">
            <a:avLst/>
          </a:prstGeom>
          <a:noFill/>
        </p:spPr>
        <p:txBody>
          <a:bodyPr wrap="square" rtlCol="0">
            <a:spAutoFit/>
          </a:bodyPr>
          <a:lstStyle/>
          <a:p>
            <a:r>
              <a:rPr lang="en-US" b="1" dirty="0">
                <a:latin typeface="Calibri"/>
                <a:cs typeface="Calibri"/>
              </a:rPr>
              <a:t>2045 No Build</a:t>
            </a:r>
          </a:p>
        </p:txBody>
      </p:sp>
      <p:sp>
        <p:nvSpPr>
          <p:cNvPr id="11" name="TextBox 10"/>
          <p:cNvSpPr txBox="1"/>
          <p:nvPr/>
        </p:nvSpPr>
        <p:spPr>
          <a:xfrm>
            <a:off x="4707467" y="1973101"/>
            <a:ext cx="2218266" cy="369332"/>
          </a:xfrm>
          <a:prstGeom prst="rect">
            <a:avLst/>
          </a:prstGeom>
          <a:noFill/>
        </p:spPr>
        <p:txBody>
          <a:bodyPr wrap="square" rtlCol="0">
            <a:spAutoFit/>
          </a:bodyPr>
          <a:lstStyle/>
          <a:p>
            <a:r>
              <a:rPr lang="en-US" b="1" dirty="0">
                <a:latin typeface="Calibri"/>
                <a:cs typeface="Calibri"/>
              </a:rPr>
              <a:t>2045 Constrained</a:t>
            </a:r>
          </a:p>
        </p:txBody>
      </p:sp>
    </p:spTree>
    <p:extLst>
      <p:ext uri="{BB962C8B-B14F-4D97-AF65-F5344CB8AC3E}">
        <p14:creationId xmlns:p14="http://schemas.microsoft.com/office/powerpoint/2010/main" val="46250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555210-9CA7-F221-7BB1-03A5FEC4F29A}"/>
              </a:ext>
            </a:extLst>
          </p:cNvPr>
          <p:cNvSpPr>
            <a:spLocks noGrp="1"/>
          </p:cNvSpPr>
          <p:nvPr>
            <p:ph type="body" sz="quarter" idx="18"/>
          </p:nvPr>
        </p:nvSpPr>
        <p:spPr>
          <a:xfrm>
            <a:off x="6324600" y="4385733"/>
            <a:ext cx="2514600" cy="2125133"/>
          </a:xfrm>
        </p:spPr>
        <p:txBody>
          <a:bodyPr/>
          <a:lstStyle/>
          <a:p>
            <a:r>
              <a:rPr lang="en-US" dirty="0"/>
              <a:t>Feedback to ongoing model improvement process</a:t>
            </a:r>
          </a:p>
        </p:txBody>
      </p:sp>
      <p:sp>
        <p:nvSpPr>
          <p:cNvPr id="3" name="Rectangle 2">
            <a:extLst>
              <a:ext uri="{FF2B5EF4-FFF2-40B4-BE49-F238E27FC236}">
                <a16:creationId xmlns:a16="http://schemas.microsoft.com/office/drawing/2014/main" id="{2C9A6943-5108-34AB-148D-5DCE2D1B01B1}"/>
              </a:ext>
            </a:extLst>
          </p:cNvPr>
          <p:cNvSpPr>
            <a:spLocks noChangeArrowheads="1"/>
          </p:cNvSpPr>
          <p:nvPr/>
        </p:nvSpPr>
        <p:spPr bwMode="auto">
          <a:xfrm>
            <a:off x="1651000" y="34713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A graph with red and blue dots&#10;&#10;Description automatically generated">
            <a:extLst>
              <a:ext uri="{FF2B5EF4-FFF2-40B4-BE49-F238E27FC236}">
                <a16:creationId xmlns:a16="http://schemas.microsoft.com/office/drawing/2014/main" id="{BAE8BA12-B8EF-CC97-8B74-B89CE2EF8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7" y="575733"/>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36659D3-F7FB-3C29-3D8F-9170038D32B6}"/>
              </a:ext>
            </a:extLst>
          </p:cNvPr>
          <p:cNvSpPr>
            <a:spLocks noChangeArrowheads="1"/>
          </p:cNvSpPr>
          <p:nvPr/>
        </p:nvSpPr>
        <p:spPr bwMode="auto">
          <a:xfrm>
            <a:off x="160867" y="594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F</a:t>
            </a:r>
            <a:r>
              <a:rPr kumimoji="0" lang="en-US" altLang="en-US" sz="1000" b="0" i="1"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igure </a:t>
            </a:r>
            <a:r>
              <a:rPr kumimoji="0" lang="en-US" altLang="en-US" sz="1000" b="0" i="1" u="none" strike="noStrike" cap="none" normalizeH="0" baseline="0" dirty="0" bmk="_Ref142408896">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9</a:t>
            </a:r>
            <a:r>
              <a:rPr kumimoji="0" lang="en-US" altLang="en-US" sz="1000" b="0" i="1"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Observed versus Model Base Year Policy Performance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125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603250"/>
            <a:ext cx="4196468" cy="685800"/>
          </a:xfrm>
        </p:spPr>
        <p:txBody>
          <a:bodyPr/>
          <a:lstStyle/>
          <a:p>
            <a:pPr>
              <a:defRPr/>
            </a:pPr>
            <a:r>
              <a:rPr lang="en-US" sz="3400" b="1" dirty="0">
                <a:latin typeface="Calibri"/>
                <a:ea typeface="ＭＳ Ｐゴシック"/>
                <a:cs typeface="Calibri"/>
              </a:rPr>
              <a:t>Thank you!</a:t>
            </a:r>
          </a:p>
        </p:txBody>
      </p:sp>
      <p:sp>
        <p:nvSpPr>
          <p:cNvPr id="58370" name="Text Placeholder 3"/>
          <p:cNvSpPr>
            <a:spLocks noGrp="1"/>
          </p:cNvSpPr>
          <p:nvPr>
            <p:ph type="body" sz="quarter" idx="18"/>
          </p:nvPr>
        </p:nvSpPr>
        <p:spPr bwMode="auto">
          <a:xfrm>
            <a:off x="6069545" y="3248710"/>
            <a:ext cx="2922057" cy="1295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2400" b="1" dirty="0">
                <a:latin typeface="Calibri" charset="0"/>
                <a:ea typeface="MS PGothic" charset="0"/>
              </a:rPr>
              <a:t>Learn more at:</a:t>
            </a:r>
          </a:p>
          <a:p>
            <a:r>
              <a:rPr lang="en-US" sz="2000" dirty="0" err="1">
                <a:latin typeface="Calibri" charset="0"/>
                <a:ea typeface="MS PGothic" charset="0"/>
              </a:rPr>
              <a:t>oregonmetro.gov</a:t>
            </a:r>
            <a:r>
              <a:rPr lang="en-US" sz="2000" dirty="0">
                <a:latin typeface="Calibri" charset="0"/>
                <a:ea typeface="MS PGothic" charset="0"/>
              </a:rPr>
              <a:t>/mobility</a:t>
            </a:r>
          </a:p>
        </p:txBody>
      </p:sp>
      <p:pic>
        <p:nvPicPr>
          <p:cNvPr id="58372" name="Picture 13" descr="Basic_blue_logo.png"/>
          <p:cNvPicPr>
            <a:picLocks noChangeAspect="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6468922" y="4580492"/>
            <a:ext cx="1965367" cy="893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Placeholder 2"/>
          <p:cNvSpPr txBox="1">
            <a:spLocks/>
          </p:cNvSpPr>
          <p:nvPr/>
        </p:nvSpPr>
        <p:spPr>
          <a:xfrm>
            <a:off x="152398" y="1403420"/>
            <a:ext cx="3886200" cy="1400595"/>
          </a:xfrm>
          <a:prstGeom prst="rect">
            <a:avLst/>
          </a:prstGeom>
        </p:spPr>
        <p:txBody>
          <a:bodyPr vert="horz" lIns="0" tIns="0" rIns="0" bIns="0" anchor="t" anchorCtr="0"/>
          <a:lstStyle>
            <a:lvl1pPr marL="0" indent="0" algn="l" defTabSz="457200" rtl="0" fontAlgn="base">
              <a:spcBef>
                <a:spcPts val="1800"/>
              </a:spcBef>
              <a:spcAft>
                <a:spcPct val="0"/>
              </a:spcAft>
              <a:buFont typeface="Arial" charset="0"/>
              <a:buNone/>
              <a:defRPr sz="2800" kern="1200" baseline="0">
                <a:solidFill>
                  <a:srgbClr val="003B5C"/>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rgbClr val="003B5C"/>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t>Joe Broach, Metro</a:t>
            </a:r>
          </a:p>
          <a:p>
            <a:pPr algn="ctr">
              <a:spcBef>
                <a:spcPts val="500"/>
              </a:spcBef>
            </a:pPr>
            <a:r>
              <a:rPr lang="en-US" sz="2000" dirty="0" err="1"/>
              <a:t>joe.broach@oregonmetro.gov</a:t>
            </a:r>
            <a:endParaRPr lang="en-US" sz="2000" dirty="0"/>
          </a:p>
        </p:txBody>
      </p:sp>
      <p:sp>
        <p:nvSpPr>
          <p:cNvPr id="10" name="Title 1">
            <a:extLst>
              <a:ext uri="{FF2B5EF4-FFF2-40B4-BE49-F238E27FC236}">
                <a16:creationId xmlns:a16="http://schemas.microsoft.com/office/drawing/2014/main" id="{AC10B09B-416B-03A8-E915-9948FB9094AA}"/>
              </a:ext>
            </a:extLst>
          </p:cNvPr>
          <p:cNvSpPr txBox="1">
            <a:spLocks/>
          </p:cNvSpPr>
          <p:nvPr/>
        </p:nvSpPr>
        <p:spPr>
          <a:xfrm>
            <a:off x="573088" y="3740578"/>
            <a:ext cx="4196468" cy="685800"/>
          </a:xfrm>
          <a:prstGeom prst="rect">
            <a:avLst/>
          </a:prstGeom>
        </p:spPr>
        <p:txBody>
          <a:bodyPr vert="horz" lIns="0" tIns="0" rIns="0" bIns="0" anchor="ctr" anchorCtr="0"/>
          <a:lstStyle>
            <a:lvl1pPr algn="l" defTabSz="457200" rtl="0" fontAlgn="base">
              <a:spcBef>
                <a:spcPct val="0"/>
              </a:spcBef>
              <a:spcAft>
                <a:spcPct val="0"/>
              </a:spcAft>
              <a:defRPr sz="4000" b="0" i="0" kern="1200" baseline="0">
                <a:solidFill>
                  <a:srgbClr val="003B5C"/>
                </a:solidFill>
                <a:latin typeface="Cambria" pitchFamily="18" charset="0"/>
                <a:ea typeface="ＭＳ Ｐゴシック" charset="0"/>
                <a:cs typeface="Cambria" pitchFamily="18" charset="0"/>
              </a:defRPr>
            </a:lvl1pPr>
            <a:lvl2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2pPr>
            <a:lvl3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3pPr>
            <a:lvl4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4pPr>
            <a:lvl5pPr algn="l" defTabSz="457200" rtl="0" fontAlgn="base">
              <a:spcBef>
                <a:spcPct val="0"/>
              </a:spcBef>
              <a:spcAft>
                <a:spcPct val="0"/>
              </a:spcAft>
              <a:defRPr sz="3600">
                <a:solidFill>
                  <a:schemeClr val="tx1"/>
                </a:solidFill>
                <a:latin typeface="Calibri" pitchFamily="34" charset="0"/>
                <a:ea typeface="ＭＳ Ｐゴシック" charset="0"/>
                <a:cs typeface="Calibri" pitchFamily="34" charset="0"/>
              </a:defRPr>
            </a:lvl5pPr>
            <a:lvl6pPr marL="4572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6pPr>
            <a:lvl7pPr marL="9144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7pPr>
            <a:lvl8pPr marL="13716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8pPr>
            <a:lvl9pPr marL="1828800" algn="l" defTabSz="457200"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9pPr>
          </a:lstStyle>
          <a:p>
            <a:pPr>
              <a:defRPr/>
            </a:pPr>
            <a:r>
              <a:rPr lang="en-US" sz="3400" b="1" dirty="0">
                <a:latin typeface="Calibri"/>
                <a:ea typeface="ＭＳ Ｐゴシック"/>
                <a:cs typeface="Calibri"/>
              </a:rPr>
              <a:t>Special thanks also to:</a:t>
            </a:r>
          </a:p>
        </p:txBody>
      </p:sp>
      <p:sp>
        <p:nvSpPr>
          <p:cNvPr id="11" name="Text Placeholder 2">
            <a:extLst>
              <a:ext uri="{FF2B5EF4-FFF2-40B4-BE49-F238E27FC236}">
                <a16:creationId xmlns:a16="http://schemas.microsoft.com/office/drawing/2014/main" id="{D559063A-C0C0-CB46-C7EB-023CAAA256DE}"/>
              </a:ext>
            </a:extLst>
          </p:cNvPr>
          <p:cNvSpPr txBox="1">
            <a:spLocks/>
          </p:cNvSpPr>
          <p:nvPr/>
        </p:nvSpPr>
        <p:spPr>
          <a:xfrm>
            <a:off x="573087" y="4544110"/>
            <a:ext cx="3397777" cy="1400595"/>
          </a:xfrm>
          <a:prstGeom prst="rect">
            <a:avLst/>
          </a:prstGeom>
        </p:spPr>
        <p:txBody>
          <a:bodyPr vert="horz" lIns="0" tIns="0" rIns="0" bIns="0" anchor="t" anchorCtr="0"/>
          <a:lstStyle>
            <a:lvl1pPr marL="0" indent="0" algn="l" defTabSz="457200" rtl="0" fontAlgn="base">
              <a:spcBef>
                <a:spcPts val="1800"/>
              </a:spcBef>
              <a:spcAft>
                <a:spcPct val="0"/>
              </a:spcAft>
              <a:buFont typeface="Arial" charset="0"/>
              <a:buNone/>
              <a:defRPr sz="2800" kern="1200" baseline="0">
                <a:solidFill>
                  <a:srgbClr val="003B5C"/>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rgbClr val="003B5C"/>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500"/>
              </a:spcBef>
            </a:pPr>
            <a:r>
              <a:rPr lang="en-US" sz="2000" dirty="0"/>
              <a:t>Peter Bosa &amp; Kim Ellis, Metro</a:t>
            </a:r>
          </a:p>
          <a:p>
            <a:pPr>
              <a:spcBef>
                <a:spcPts val="500"/>
              </a:spcBef>
            </a:pPr>
            <a:r>
              <a:rPr lang="en-US" sz="2000" dirty="0"/>
              <a:t>Glen Bolen, ODOT</a:t>
            </a:r>
          </a:p>
        </p:txBody>
      </p:sp>
    </p:spTree>
    <p:extLst>
      <p:ext uri="{BB962C8B-B14F-4D97-AF65-F5344CB8AC3E}">
        <p14:creationId xmlns:p14="http://schemas.microsoft.com/office/powerpoint/2010/main" val="423915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44958F23-E32E-4DDF-B439-727ED49E96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1" r="15501"/>
          <a:stretch/>
        </p:blipFill>
        <p:spPr bwMode="auto">
          <a:xfrm>
            <a:off x="6324599" y="4262284"/>
            <a:ext cx="2819400" cy="259571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9970DA6-95F5-4BAA-91FB-43EEB3533B96}"/>
              </a:ext>
            </a:extLst>
          </p:cNvPr>
          <p:cNvSpPr>
            <a:spLocks noGrp="1"/>
          </p:cNvSpPr>
          <p:nvPr>
            <p:ph type="title"/>
          </p:nvPr>
        </p:nvSpPr>
        <p:spPr/>
        <p:txBody>
          <a:bodyPr/>
          <a:lstStyle/>
          <a:p>
            <a:r>
              <a:rPr lang="en-US" dirty="0"/>
              <a:t>Overview</a:t>
            </a:r>
          </a:p>
        </p:txBody>
      </p:sp>
      <p:sp>
        <p:nvSpPr>
          <p:cNvPr id="5" name="Text Placeholder 4">
            <a:extLst>
              <a:ext uri="{FF2B5EF4-FFF2-40B4-BE49-F238E27FC236}">
                <a16:creationId xmlns:a16="http://schemas.microsoft.com/office/drawing/2014/main" id="{C4151CE8-4866-465E-A5B8-A907882E2343}"/>
              </a:ext>
            </a:extLst>
          </p:cNvPr>
          <p:cNvSpPr>
            <a:spLocks noGrp="1"/>
          </p:cNvSpPr>
          <p:nvPr>
            <p:ph type="body" sz="quarter" idx="17"/>
          </p:nvPr>
        </p:nvSpPr>
        <p:spPr/>
        <p:txBody>
          <a:bodyPr/>
          <a:lstStyle/>
          <a:p>
            <a:pPr marL="457200" indent="-457200">
              <a:buFont typeface="Arial" panose="020B0604020202020204" pitchFamily="34" charset="0"/>
              <a:buChar char="•"/>
            </a:pPr>
            <a:r>
              <a:rPr lang="en-US" dirty="0"/>
              <a:t>Updated Regional Mobility Policy includes new speed-based highway performance measure </a:t>
            </a:r>
          </a:p>
          <a:p>
            <a:pPr marL="457200" indent="-457200">
              <a:buFont typeface="Arial" panose="020B0604020202020204" pitchFamily="34" charset="0"/>
              <a:buChar char="•"/>
            </a:pPr>
            <a:r>
              <a:rPr lang="en-US" dirty="0"/>
              <a:t>Chose fusion of “big data” and regional travel model outputs</a:t>
            </a:r>
          </a:p>
        </p:txBody>
      </p:sp>
      <p:sp>
        <p:nvSpPr>
          <p:cNvPr id="7" name="TextBox 6">
            <a:extLst>
              <a:ext uri="{FF2B5EF4-FFF2-40B4-BE49-F238E27FC236}">
                <a16:creationId xmlns:a16="http://schemas.microsoft.com/office/drawing/2014/main" id="{602140C8-DDA8-4834-9E12-8F3DD2935A2E}"/>
              </a:ext>
            </a:extLst>
          </p:cNvPr>
          <p:cNvSpPr txBox="1"/>
          <p:nvPr/>
        </p:nvSpPr>
        <p:spPr>
          <a:xfrm>
            <a:off x="5092232" y="6334783"/>
            <a:ext cx="1859397" cy="523220"/>
          </a:xfrm>
          <a:prstGeom prst="rect">
            <a:avLst/>
          </a:prstGeom>
          <a:noFill/>
        </p:spPr>
        <p:txBody>
          <a:bodyPr wrap="square" rtlCol="0">
            <a:spAutoFit/>
          </a:bodyPr>
          <a:lstStyle/>
          <a:p>
            <a:r>
              <a:rPr lang="en-US" sz="1400" dirty="0"/>
              <a:t>images: tripcheck.com</a:t>
            </a:r>
          </a:p>
        </p:txBody>
      </p:sp>
      <p:pic>
        <p:nvPicPr>
          <p:cNvPr id="1030" name="Picture 6">
            <a:extLst>
              <a:ext uri="{FF2B5EF4-FFF2-40B4-BE49-F238E27FC236}">
                <a16:creationId xmlns:a16="http://schemas.microsoft.com/office/drawing/2014/main" id="{7E170DD8-F341-45C1-A01F-D7EE6A693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12" r="12612"/>
          <a:stretch/>
        </p:blipFill>
        <p:spPr bwMode="auto">
          <a:xfrm>
            <a:off x="6324599" y="1752606"/>
            <a:ext cx="2819401" cy="250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28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8"/>
          <p:cNvSpPr>
            <a:spLocks noChangeArrowheads="1"/>
          </p:cNvSpPr>
          <p:nvPr/>
        </p:nvSpPr>
        <p:spPr bwMode="auto">
          <a:xfrm>
            <a:off x="795867" y="184273"/>
            <a:ext cx="790375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p>
            <a:pPr>
              <a:lnSpc>
                <a:spcPct val="90000"/>
              </a:lnSpc>
            </a:pPr>
            <a:r>
              <a:rPr lang="en-US" sz="4000" b="1" dirty="0">
                <a:solidFill>
                  <a:schemeClr val="bg1"/>
                </a:solidFill>
                <a:latin typeface="+mj-lt"/>
                <a:cs typeface="Cambria"/>
              </a:rPr>
              <a:t>Previous Regional Mobility Policy</a:t>
            </a:r>
            <a:endParaRPr lang="en-US" sz="4000" b="1" dirty="0">
              <a:solidFill>
                <a:schemeClr val="bg1"/>
              </a:solidFill>
              <a:latin typeface="+mj-lt"/>
            </a:endParaRPr>
          </a:p>
        </p:txBody>
      </p:sp>
      <p:pic>
        <p:nvPicPr>
          <p:cNvPr id="3" name="Picture 2">
            <a:extLst>
              <a:ext uri="{FF2B5EF4-FFF2-40B4-BE49-F238E27FC236}">
                <a16:creationId xmlns:a16="http://schemas.microsoft.com/office/drawing/2014/main" id="{4FA3D3FB-F23D-0C00-7BBB-6CF536A16131}"/>
              </a:ext>
            </a:extLst>
          </p:cNvPr>
          <p:cNvPicPr>
            <a:picLocks noChangeAspect="1"/>
          </p:cNvPicPr>
          <p:nvPr/>
        </p:nvPicPr>
        <p:blipFill>
          <a:blip r:embed="rId3"/>
          <a:stretch>
            <a:fillRect/>
          </a:stretch>
        </p:blipFill>
        <p:spPr>
          <a:xfrm>
            <a:off x="271836" y="3090333"/>
            <a:ext cx="3197790" cy="2600869"/>
          </a:xfrm>
          <a:prstGeom prst="rect">
            <a:avLst/>
          </a:prstGeom>
        </p:spPr>
      </p:pic>
      <p:pic>
        <p:nvPicPr>
          <p:cNvPr id="10" name="Picture 9">
            <a:extLst>
              <a:ext uri="{FF2B5EF4-FFF2-40B4-BE49-F238E27FC236}">
                <a16:creationId xmlns:a16="http://schemas.microsoft.com/office/drawing/2014/main" id="{31FCA036-1656-B9D7-BF6E-6C3A3B315F2D}"/>
              </a:ext>
            </a:extLst>
          </p:cNvPr>
          <p:cNvPicPr>
            <a:picLocks noChangeAspect="1"/>
          </p:cNvPicPr>
          <p:nvPr/>
        </p:nvPicPr>
        <p:blipFill>
          <a:blip r:embed="rId4"/>
          <a:stretch>
            <a:fillRect/>
          </a:stretch>
        </p:blipFill>
        <p:spPr>
          <a:xfrm>
            <a:off x="4081955" y="3139263"/>
            <a:ext cx="4433976" cy="2600869"/>
          </a:xfrm>
          <a:prstGeom prst="rect">
            <a:avLst/>
          </a:prstGeom>
        </p:spPr>
      </p:pic>
      <p:sp>
        <p:nvSpPr>
          <p:cNvPr id="11" name="TextBox 10">
            <a:extLst>
              <a:ext uri="{FF2B5EF4-FFF2-40B4-BE49-F238E27FC236}">
                <a16:creationId xmlns:a16="http://schemas.microsoft.com/office/drawing/2014/main" id="{B1F5AAD3-15AC-B36D-C244-39DFB7703F71}"/>
              </a:ext>
            </a:extLst>
          </p:cNvPr>
          <p:cNvSpPr txBox="1"/>
          <p:nvPr/>
        </p:nvSpPr>
        <p:spPr>
          <a:xfrm>
            <a:off x="295804" y="2573867"/>
            <a:ext cx="5545108" cy="369332"/>
          </a:xfrm>
          <a:prstGeom prst="rect">
            <a:avLst/>
          </a:prstGeom>
          <a:noFill/>
        </p:spPr>
        <p:txBody>
          <a:bodyPr wrap="none" rtlCol="0">
            <a:spAutoFit/>
          </a:bodyPr>
          <a:lstStyle/>
          <a:p>
            <a:r>
              <a:rPr lang="en-US" dirty="0"/>
              <a:t>Relied on volume/capacity ratios and level of service</a:t>
            </a:r>
          </a:p>
        </p:txBody>
      </p:sp>
    </p:spTree>
    <p:extLst>
      <p:ext uri="{BB962C8B-B14F-4D97-AF65-F5344CB8AC3E}">
        <p14:creationId xmlns:p14="http://schemas.microsoft.com/office/powerpoint/2010/main" val="371190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C521-66BC-597D-5537-A9711C2F4489}"/>
              </a:ext>
            </a:extLst>
          </p:cNvPr>
          <p:cNvSpPr>
            <a:spLocks noGrp="1"/>
          </p:cNvSpPr>
          <p:nvPr>
            <p:ph type="title"/>
          </p:nvPr>
        </p:nvSpPr>
        <p:spPr>
          <a:xfrm>
            <a:off x="1371599" y="462552"/>
            <a:ext cx="7665454" cy="685800"/>
          </a:xfrm>
        </p:spPr>
        <p:txBody>
          <a:bodyPr/>
          <a:lstStyle/>
          <a:p>
            <a:r>
              <a:rPr lang="en-US" b="1" dirty="0">
                <a:solidFill>
                  <a:srgbClr val="E46C0A"/>
                </a:solidFill>
                <a:latin typeface="Calibri" panose="020F0502020204030204" pitchFamily="34" charset="0"/>
                <a:cs typeface="Calibri" panose="020F0502020204030204" pitchFamily="34" charset="0"/>
              </a:rPr>
              <a:t>DRAFT</a:t>
            </a:r>
            <a:r>
              <a:rPr lang="en-US" b="1" dirty="0">
                <a:latin typeface="Calibri" panose="020F0502020204030204" pitchFamily="34" charset="0"/>
                <a:cs typeface="Calibri" panose="020F0502020204030204" pitchFamily="34" charset="0"/>
              </a:rPr>
              <a:t> mobility policy performance measures and targets/thresholds</a:t>
            </a:r>
            <a:endParaRPr lang="en-US" dirty="0"/>
          </a:p>
        </p:txBody>
      </p:sp>
      <p:sp>
        <p:nvSpPr>
          <p:cNvPr id="5" name="Rectangle 1">
            <a:extLst>
              <a:ext uri="{FF2B5EF4-FFF2-40B4-BE49-F238E27FC236}">
                <a16:creationId xmlns:a16="http://schemas.microsoft.com/office/drawing/2014/main" id="{45958BEF-F7A9-5D9F-ACAE-3BA2F30533BE}"/>
              </a:ext>
            </a:extLst>
          </p:cNvPr>
          <p:cNvSpPr>
            <a:spLocks noChangeArrowheads="1"/>
          </p:cNvSpPr>
          <p:nvPr/>
        </p:nvSpPr>
        <p:spPr bwMode="auto">
          <a:xfrm>
            <a:off x="2947988" y="1253230"/>
            <a:ext cx="18466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Graphic 5" descr="Blueprint with solid fill">
            <a:extLst>
              <a:ext uri="{FF2B5EF4-FFF2-40B4-BE49-F238E27FC236}">
                <a16:creationId xmlns:a16="http://schemas.microsoft.com/office/drawing/2014/main" id="{961A2BA3-2C16-4179-2439-F18E4D6FF65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4800" y="176784"/>
            <a:ext cx="914400" cy="914400"/>
          </a:xfrm>
          <a:prstGeom prst="rect">
            <a:avLst/>
          </a:prstGeom>
        </p:spPr>
      </p:pic>
      <p:sp>
        <p:nvSpPr>
          <p:cNvPr id="13" name="Star: 5 Points 8">
            <a:extLst>
              <a:ext uri="{FF2B5EF4-FFF2-40B4-BE49-F238E27FC236}">
                <a16:creationId xmlns:a16="http://schemas.microsoft.com/office/drawing/2014/main" id="{59AD8412-6861-D249-FC2F-EC3787F88CA6}"/>
              </a:ext>
            </a:extLst>
          </p:cNvPr>
          <p:cNvSpPr/>
          <p:nvPr/>
        </p:nvSpPr>
        <p:spPr>
          <a:xfrm>
            <a:off x="17332936" y="1767200"/>
            <a:ext cx="1507524" cy="1359243"/>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RMP measures graphic.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8222" y="2115390"/>
            <a:ext cx="8874983" cy="3980928"/>
          </a:xfrm>
          <a:prstGeom prst="rect">
            <a:avLst/>
          </a:prstGeom>
        </p:spPr>
      </p:pic>
      <p:pic>
        <p:nvPicPr>
          <p:cNvPr id="12" name="Picture 11"/>
          <p:cNvPicPr>
            <a:picLocks noChangeAspect="1"/>
          </p:cNvPicPr>
          <p:nvPr/>
        </p:nvPicPr>
        <p:blipFill>
          <a:blip r:embed="rId7"/>
          <a:stretch>
            <a:fillRect/>
          </a:stretch>
        </p:blipFill>
        <p:spPr>
          <a:xfrm>
            <a:off x="3335867" y="5637437"/>
            <a:ext cx="5384799" cy="783834"/>
          </a:xfrm>
          <a:prstGeom prst="rect">
            <a:avLst/>
          </a:prstGeom>
        </p:spPr>
      </p:pic>
      <p:sp>
        <p:nvSpPr>
          <p:cNvPr id="16" name="TextBox 15"/>
          <p:cNvSpPr txBox="1"/>
          <p:nvPr/>
        </p:nvSpPr>
        <p:spPr>
          <a:xfrm>
            <a:off x="304801" y="6468534"/>
            <a:ext cx="7840133" cy="523220"/>
          </a:xfrm>
          <a:prstGeom prst="rect">
            <a:avLst/>
          </a:prstGeom>
          <a:noFill/>
        </p:spPr>
        <p:txBody>
          <a:bodyPr wrap="square" rtlCol="0">
            <a:spAutoFit/>
          </a:bodyPr>
          <a:lstStyle/>
          <a:p>
            <a:r>
              <a:rPr lang="en-US" sz="1400" i="1" dirty="0">
                <a:solidFill>
                  <a:srgbClr val="003B5C"/>
                </a:solidFill>
                <a:latin typeface="Calibri"/>
                <a:cs typeface="Calibri"/>
              </a:rPr>
              <a:t>Source: Public Review Draft 2023 RTP Chapter 3 (Transportation System Policies to Achieve Our Vision)</a:t>
            </a:r>
          </a:p>
          <a:p>
            <a:endParaRPr lang="en-US" sz="1400" i="1" dirty="0">
              <a:solidFill>
                <a:srgbClr val="003B5C"/>
              </a:solidFill>
              <a:latin typeface="Calibri"/>
              <a:cs typeface="Calibri"/>
            </a:endParaRPr>
          </a:p>
        </p:txBody>
      </p:sp>
      <p:sp>
        <p:nvSpPr>
          <p:cNvPr id="4" name="Rectangle 3">
            <a:extLst>
              <a:ext uri="{FF2B5EF4-FFF2-40B4-BE49-F238E27FC236}">
                <a16:creationId xmlns:a16="http://schemas.microsoft.com/office/drawing/2014/main" id="{70108A6F-83D1-491F-6B84-6468F1250322}"/>
              </a:ext>
            </a:extLst>
          </p:cNvPr>
          <p:cNvSpPr/>
          <p:nvPr/>
        </p:nvSpPr>
        <p:spPr>
          <a:xfrm>
            <a:off x="119451" y="2527537"/>
            <a:ext cx="5988051" cy="3094483"/>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12041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B32254E-061C-636E-9333-28C1D7D3DE48}"/>
              </a:ext>
            </a:extLst>
          </p:cNvPr>
          <p:cNvSpPr/>
          <p:nvPr/>
        </p:nvSpPr>
        <p:spPr>
          <a:xfrm>
            <a:off x="2975818" y="4108380"/>
            <a:ext cx="2177935" cy="2517810"/>
          </a:xfrm>
          <a:prstGeom prst="rect">
            <a:avLst/>
          </a:prstGeom>
          <a:noFill/>
          <a:ln>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A6A15-C3D7-9914-4AAA-25602F376C3A}"/>
              </a:ext>
            </a:extLst>
          </p:cNvPr>
          <p:cNvSpPr>
            <a:spLocks noGrp="1"/>
          </p:cNvSpPr>
          <p:nvPr>
            <p:ph type="title"/>
          </p:nvPr>
        </p:nvSpPr>
        <p:spPr>
          <a:xfrm>
            <a:off x="914400" y="231810"/>
            <a:ext cx="6553200" cy="685800"/>
          </a:xfrm>
        </p:spPr>
        <p:txBody>
          <a:bodyPr/>
          <a:lstStyle/>
          <a:p>
            <a:r>
              <a:rPr lang="en-US" b="1" dirty="0">
                <a:latin typeface="Calibri" panose="020F0502020204030204" pitchFamily="34" charset="0"/>
                <a:cs typeface="Calibri" panose="020F0502020204030204" pitchFamily="34" charset="0"/>
              </a:rPr>
              <a:t>RMP travel speed reliability analysis framework </a:t>
            </a:r>
          </a:p>
        </p:txBody>
      </p:sp>
      <p:grpSp>
        <p:nvGrpSpPr>
          <p:cNvPr id="5" name="Group 4">
            <a:extLst>
              <a:ext uri="{FF2B5EF4-FFF2-40B4-BE49-F238E27FC236}">
                <a16:creationId xmlns:a16="http://schemas.microsoft.com/office/drawing/2014/main" id="{5BACC69F-BF09-B1E5-4B59-F7C3D8E5A456}"/>
              </a:ext>
            </a:extLst>
          </p:cNvPr>
          <p:cNvGrpSpPr/>
          <p:nvPr/>
        </p:nvGrpSpPr>
        <p:grpSpPr>
          <a:xfrm>
            <a:off x="349409" y="2430411"/>
            <a:ext cx="1811901" cy="936243"/>
            <a:chOff x="166647" y="193690"/>
            <a:chExt cx="1894752" cy="1326265"/>
          </a:xfrm>
        </p:grpSpPr>
        <p:sp>
          <p:nvSpPr>
            <p:cNvPr id="6" name="Rectangle: Rounded Corners 5">
              <a:extLst>
                <a:ext uri="{FF2B5EF4-FFF2-40B4-BE49-F238E27FC236}">
                  <a16:creationId xmlns:a16="http://schemas.microsoft.com/office/drawing/2014/main" id="{1DD9BD2E-CFA7-86A8-8778-9C06282875A3}"/>
                </a:ext>
              </a:extLst>
            </p:cNvPr>
            <p:cNvSpPr/>
            <p:nvPr/>
          </p:nvSpPr>
          <p:spPr>
            <a:xfrm>
              <a:off x="166647" y="193690"/>
              <a:ext cx="1894752" cy="1326265"/>
            </a:xfrm>
            <a:prstGeom prst="roundRect">
              <a:avLst>
                <a:gd name="adj" fmla="val 16670"/>
              </a:avLst>
            </a:prstGeom>
            <a:solidFill>
              <a:srgbClr val="003B5C"/>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7" name="Rectangle: Rounded Corners 5">
              <a:extLst>
                <a:ext uri="{FF2B5EF4-FFF2-40B4-BE49-F238E27FC236}">
                  <a16:creationId xmlns:a16="http://schemas.microsoft.com/office/drawing/2014/main" id="{38CED2F6-CA1A-AEE5-5C51-85E1FD65F305}"/>
                </a:ext>
              </a:extLst>
            </p:cNvPr>
            <p:cNvSpPr txBox="1"/>
            <p:nvPr/>
          </p:nvSpPr>
          <p:spPr>
            <a:xfrm>
              <a:off x="231402" y="258445"/>
              <a:ext cx="1765242" cy="1196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2000" kern="1200" dirty="0"/>
                <a:t>Defined RTP</a:t>
              </a:r>
            </a:p>
            <a:p>
              <a:pPr marL="0" lvl="0" indent="0" algn="ctr" defTabSz="1778000">
                <a:lnSpc>
                  <a:spcPct val="90000"/>
                </a:lnSpc>
                <a:spcBef>
                  <a:spcPct val="0"/>
                </a:spcBef>
                <a:spcAft>
                  <a:spcPct val="35000"/>
                </a:spcAft>
                <a:buNone/>
              </a:pPr>
              <a:r>
                <a:rPr lang="en-US" sz="2000" dirty="0"/>
                <a:t>Throughways</a:t>
              </a:r>
              <a:endParaRPr lang="en-US" sz="2000" kern="1200" dirty="0"/>
            </a:p>
          </p:txBody>
        </p:sp>
      </p:grpSp>
      <p:sp>
        <p:nvSpPr>
          <p:cNvPr id="8" name="Arrow: Right 7">
            <a:extLst>
              <a:ext uri="{FF2B5EF4-FFF2-40B4-BE49-F238E27FC236}">
                <a16:creationId xmlns:a16="http://schemas.microsoft.com/office/drawing/2014/main" id="{86D39504-5A1C-10B1-DBF1-1DC11A270F44}"/>
              </a:ext>
            </a:extLst>
          </p:cNvPr>
          <p:cNvSpPr/>
          <p:nvPr/>
        </p:nvSpPr>
        <p:spPr>
          <a:xfrm>
            <a:off x="2335877" y="2635736"/>
            <a:ext cx="648392" cy="525592"/>
          </a:xfrm>
          <a:prstGeom prst="rightArrow">
            <a:avLst/>
          </a:prstGeom>
          <a:solidFill>
            <a:srgbClr val="C2CD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DD9A297-CB98-9A14-D0B2-765B31B61D53}"/>
              </a:ext>
            </a:extLst>
          </p:cNvPr>
          <p:cNvGrpSpPr/>
          <p:nvPr/>
        </p:nvGrpSpPr>
        <p:grpSpPr>
          <a:xfrm>
            <a:off x="3055302" y="4207256"/>
            <a:ext cx="2018971" cy="900144"/>
            <a:chOff x="166647" y="193690"/>
            <a:chExt cx="1894752" cy="1326265"/>
          </a:xfrm>
        </p:grpSpPr>
        <p:sp>
          <p:nvSpPr>
            <p:cNvPr id="10" name="Rectangle: Rounded Corners 9">
              <a:extLst>
                <a:ext uri="{FF2B5EF4-FFF2-40B4-BE49-F238E27FC236}">
                  <a16:creationId xmlns:a16="http://schemas.microsoft.com/office/drawing/2014/main" id="{FA9DAAC2-3080-3831-7E10-E781273D441B}"/>
                </a:ext>
              </a:extLst>
            </p:cNvPr>
            <p:cNvSpPr/>
            <p:nvPr/>
          </p:nvSpPr>
          <p:spPr>
            <a:xfrm>
              <a:off x="166647" y="193690"/>
              <a:ext cx="1894752" cy="1326265"/>
            </a:xfrm>
            <a:prstGeom prst="roundRect">
              <a:avLst>
                <a:gd name="adj" fmla="val 16670"/>
              </a:avLst>
            </a:prstGeom>
            <a:solidFill>
              <a:srgbClr val="003B5C"/>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1" name="Rectangle: Rounded Corners 5">
              <a:extLst>
                <a:ext uri="{FF2B5EF4-FFF2-40B4-BE49-F238E27FC236}">
                  <a16:creationId xmlns:a16="http://schemas.microsoft.com/office/drawing/2014/main" id="{71BB7D93-29BE-A735-BD5D-E577D3E2109D}"/>
                </a:ext>
              </a:extLst>
            </p:cNvPr>
            <p:cNvSpPr txBox="1"/>
            <p:nvPr/>
          </p:nvSpPr>
          <p:spPr>
            <a:xfrm>
              <a:off x="231401" y="258445"/>
              <a:ext cx="1765242" cy="1196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a:lnSpc>
                  <a:spcPct val="90000"/>
                </a:lnSpc>
                <a:spcAft>
                  <a:spcPts val="0"/>
                </a:spcAft>
              </a:pPr>
              <a:r>
                <a:rPr lang="en-US" sz="2000" kern="1200" dirty="0"/>
                <a:t>2019</a:t>
              </a:r>
            </a:p>
            <a:p>
              <a:pPr marL="0" lvl="0" indent="0" algn="ctr" defTabSz="1778000">
                <a:lnSpc>
                  <a:spcPct val="90000"/>
                </a:lnSpc>
                <a:spcBef>
                  <a:spcPct val="0"/>
                </a:spcBef>
                <a:spcAft>
                  <a:spcPts val="0"/>
                </a:spcAft>
                <a:buNone/>
              </a:pPr>
              <a:r>
                <a:rPr lang="en-US" sz="2000" kern="1200" dirty="0"/>
                <a:t>Observed Data (</a:t>
              </a:r>
              <a:r>
                <a:rPr lang="en-US" sz="2000" kern="1200" dirty="0" err="1"/>
                <a:t>Inrix</a:t>
              </a:r>
              <a:r>
                <a:rPr lang="en-US" sz="2000" dirty="0"/>
                <a:t>)</a:t>
              </a:r>
              <a:r>
                <a:rPr lang="en-US" sz="2000" kern="1200" dirty="0"/>
                <a:t> </a:t>
              </a:r>
            </a:p>
          </p:txBody>
        </p:sp>
      </p:grpSp>
      <p:grpSp>
        <p:nvGrpSpPr>
          <p:cNvPr id="12" name="Group 11">
            <a:extLst>
              <a:ext uri="{FF2B5EF4-FFF2-40B4-BE49-F238E27FC236}">
                <a16:creationId xmlns:a16="http://schemas.microsoft.com/office/drawing/2014/main" id="{FCEFEDE1-3F96-72B0-1651-9A7AD9E1F4AB}"/>
              </a:ext>
            </a:extLst>
          </p:cNvPr>
          <p:cNvGrpSpPr/>
          <p:nvPr/>
        </p:nvGrpSpPr>
        <p:grpSpPr>
          <a:xfrm>
            <a:off x="3055301" y="5200537"/>
            <a:ext cx="2018972" cy="1307959"/>
            <a:chOff x="166647" y="193690"/>
            <a:chExt cx="1894752" cy="1326265"/>
          </a:xfrm>
        </p:grpSpPr>
        <p:sp>
          <p:nvSpPr>
            <p:cNvPr id="13" name="Rectangle: Rounded Corners 12">
              <a:extLst>
                <a:ext uri="{FF2B5EF4-FFF2-40B4-BE49-F238E27FC236}">
                  <a16:creationId xmlns:a16="http://schemas.microsoft.com/office/drawing/2014/main" id="{FBFE5E30-BDB7-3C99-B4B6-3D7DDDBF1D72}"/>
                </a:ext>
              </a:extLst>
            </p:cNvPr>
            <p:cNvSpPr/>
            <p:nvPr/>
          </p:nvSpPr>
          <p:spPr>
            <a:xfrm>
              <a:off x="166647" y="193690"/>
              <a:ext cx="1894752" cy="1326265"/>
            </a:xfrm>
            <a:prstGeom prst="roundRect">
              <a:avLst>
                <a:gd name="adj" fmla="val 16670"/>
              </a:avLst>
            </a:prstGeom>
            <a:solidFill>
              <a:srgbClr val="003B5C"/>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4" name="Rectangle: Rounded Corners 5">
              <a:extLst>
                <a:ext uri="{FF2B5EF4-FFF2-40B4-BE49-F238E27FC236}">
                  <a16:creationId xmlns:a16="http://schemas.microsoft.com/office/drawing/2014/main" id="{9A5204E4-67B0-C568-1030-EB723405DAF7}"/>
                </a:ext>
              </a:extLst>
            </p:cNvPr>
            <p:cNvSpPr txBox="1"/>
            <p:nvPr/>
          </p:nvSpPr>
          <p:spPr>
            <a:xfrm>
              <a:off x="231402" y="258445"/>
              <a:ext cx="1765242" cy="11967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2000" dirty="0"/>
                <a:t>Regional Model Estimates (Future)</a:t>
              </a:r>
              <a:endParaRPr lang="en-US" sz="2000" kern="1200" dirty="0"/>
            </a:p>
          </p:txBody>
        </p:sp>
      </p:grpSp>
      <p:sp>
        <p:nvSpPr>
          <p:cNvPr id="15" name="Rectangle: Rounded Corners 14">
            <a:extLst>
              <a:ext uri="{FF2B5EF4-FFF2-40B4-BE49-F238E27FC236}">
                <a16:creationId xmlns:a16="http://schemas.microsoft.com/office/drawing/2014/main" id="{A5E3C19C-7BEC-C7B1-9D89-7F12C316AD4E}"/>
              </a:ext>
            </a:extLst>
          </p:cNvPr>
          <p:cNvSpPr/>
          <p:nvPr/>
        </p:nvSpPr>
        <p:spPr>
          <a:xfrm>
            <a:off x="3055302" y="2523744"/>
            <a:ext cx="2018972" cy="749576"/>
          </a:xfrm>
          <a:prstGeom prst="roundRect">
            <a:avLst>
              <a:gd name="adj" fmla="val 16670"/>
            </a:avLst>
          </a:prstGeom>
          <a:solidFill>
            <a:srgbClr val="003B5C"/>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algn="ctr"/>
            <a:r>
              <a:rPr lang="en-US" sz="2000" dirty="0"/>
              <a:t>Create Analysis Segments</a:t>
            </a:r>
          </a:p>
        </p:txBody>
      </p:sp>
      <p:sp>
        <p:nvSpPr>
          <p:cNvPr id="16" name="Arrow: Right 15">
            <a:extLst>
              <a:ext uri="{FF2B5EF4-FFF2-40B4-BE49-F238E27FC236}">
                <a16:creationId xmlns:a16="http://schemas.microsoft.com/office/drawing/2014/main" id="{005C53A4-F6ED-B53D-3434-3E49B8071265}"/>
              </a:ext>
            </a:extLst>
          </p:cNvPr>
          <p:cNvSpPr/>
          <p:nvPr/>
        </p:nvSpPr>
        <p:spPr>
          <a:xfrm rot="5400000">
            <a:off x="3740590" y="3428054"/>
            <a:ext cx="648392" cy="525592"/>
          </a:xfrm>
          <a:prstGeom prst="rightArrow">
            <a:avLst/>
          </a:prstGeom>
          <a:solidFill>
            <a:srgbClr val="C2CD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931065F-A533-4FEF-A66C-C339CE6E36E5}"/>
              </a:ext>
            </a:extLst>
          </p:cNvPr>
          <p:cNvSpPr/>
          <p:nvPr/>
        </p:nvSpPr>
        <p:spPr>
          <a:xfrm>
            <a:off x="5326553" y="5235678"/>
            <a:ext cx="648392" cy="525592"/>
          </a:xfrm>
          <a:prstGeom prst="rightArrow">
            <a:avLst/>
          </a:prstGeom>
          <a:solidFill>
            <a:srgbClr val="C2CD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09DDAD6-42BC-B582-C2D7-06C455014337}"/>
              </a:ext>
            </a:extLst>
          </p:cNvPr>
          <p:cNvSpPr/>
          <p:nvPr/>
        </p:nvSpPr>
        <p:spPr>
          <a:xfrm>
            <a:off x="6162493" y="4951057"/>
            <a:ext cx="1811901" cy="1094833"/>
          </a:xfrm>
          <a:prstGeom prst="roundRect">
            <a:avLst>
              <a:gd name="adj" fmla="val 16670"/>
            </a:avLst>
          </a:prstGeom>
          <a:solidFill>
            <a:srgbClr val="003B5C"/>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algn="ctr"/>
            <a:r>
              <a:rPr lang="en-US" sz="2000" dirty="0"/>
              <a:t>Current and Projected </a:t>
            </a:r>
          </a:p>
          <a:p>
            <a:pPr algn="ctr"/>
            <a:r>
              <a:rPr lang="en-US" sz="2000" dirty="0"/>
              <a:t>Performance</a:t>
            </a:r>
          </a:p>
        </p:txBody>
      </p:sp>
      <p:sp>
        <p:nvSpPr>
          <p:cNvPr id="3" name="TextBox 2">
            <a:extLst>
              <a:ext uri="{FF2B5EF4-FFF2-40B4-BE49-F238E27FC236}">
                <a16:creationId xmlns:a16="http://schemas.microsoft.com/office/drawing/2014/main" id="{6A2A5CB0-6A00-F767-96A6-6F4D8A648D81}"/>
              </a:ext>
            </a:extLst>
          </p:cNvPr>
          <p:cNvSpPr txBox="1"/>
          <p:nvPr/>
        </p:nvSpPr>
        <p:spPr>
          <a:xfrm>
            <a:off x="317835" y="5685715"/>
            <a:ext cx="2210862" cy="369332"/>
          </a:xfrm>
          <a:prstGeom prst="rect">
            <a:avLst/>
          </a:prstGeom>
          <a:noFill/>
          <a:ln>
            <a:solidFill>
              <a:schemeClr val="bg1"/>
            </a:solidFill>
          </a:ln>
        </p:spPr>
        <p:txBody>
          <a:bodyPr wrap="none" rtlCol="0">
            <a:spAutoFit/>
          </a:bodyPr>
          <a:lstStyle/>
          <a:p>
            <a:r>
              <a:rPr lang="en-US" dirty="0"/>
              <a:t>Hourly assignments</a:t>
            </a:r>
          </a:p>
        </p:txBody>
      </p:sp>
      <p:cxnSp>
        <p:nvCxnSpPr>
          <p:cNvPr id="20" name="Straight Arrow Connector 19">
            <a:extLst>
              <a:ext uri="{FF2B5EF4-FFF2-40B4-BE49-F238E27FC236}">
                <a16:creationId xmlns:a16="http://schemas.microsoft.com/office/drawing/2014/main" id="{A5D5D060-292D-A165-174A-BFFCAD2CA245}"/>
              </a:ext>
            </a:extLst>
          </p:cNvPr>
          <p:cNvCxnSpPr>
            <a:stCxn id="3" idx="3"/>
          </p:cNvCxnSpPr>
          <p:nvPr/>
        </p:nvCxnSpPr>
        <p:spPr>
          <a:xfrm>
            <a:off x="2528697" y="5870381"/>
            <a:ext cx="3643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7734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3089" y="137776"/>
            <a:ext cx="8351902" cy="1323439"/>
          </a:xfrm>
          <a:prstGeom prst="rect">
            <a:avLst/>
          </a:prstGeom>
        </p:spPr>
        <p:txBody>
          <a:bodyPr wrap="square">
            <a:spAutoFit/>
          </a:bodyPr>
          <a:lstStyle/>
          <a:p>
            <a:r>
              <a:rPr lang="en-US" sz="4000" b="1" dirty="0">
                <a:solidFill>
                  <a:schemeClr val="bg1"/>
                </a:solidFill>
                <a:latin typeface="+mj-lt"/>
                <a:cs typeface="Verdana"/>
              </a:rPr>
              <a:t>RTP policies designate throughways </a:t>
            </a:r>
          </a:p>
          <a:p>
            <a:r>
              <a:rPr lang="en-US" sz="4000" b="1" dirty="0">
                <a:solidFill>
                  <a:schemeClr val="bg1"/>
                </a:solidFill>
                <a:latin typeface="+mj-lt"/>
                <a:cs typeface="Verdana"/>
              </a:rPr>
              <a:t>in the region</a:t>
            </a:r>
            <a:endParaRPr lang="en-US" sz="4000" dirty="0">
              <a:solidFill>
                <a:schemeClr val="bg1"/>
              </a:solidFill>
              <a:latin typeface="+mj-lt"/>
            </a:endParaRPr>
          </a:p>
        </p:txBody>
      </p:sp>
      <p:pic>
        <p:nvPicPr>
          <p:cNvPr id="5" name="Picture 4">
            <a:extLst>
              <a:ext uri="{FF2B5EF4-FFF2-40B4-BE49-F238E27FC236}">
                <a16:creationId xmlns:a16="http://schemas.microsoft.com/office/drawing/2014/main" id="{0F4D9135-C0E4-6CA2-4372-7F1FBF174DDF}"/>
              </a:ext>
            </a:extLst>
          </p:cNvPr>
          <p:cNvPicPr>
            <a:picLocks noChangeAspect="1"/>
          </p:cNvPicPr>
          <p:nvPr/>
        </p:nvPicPr>
        <p:blipFill>
          <a:blip r:embed="rId2"/>
          <a:stretch>
            <a:fillRect/>
          </a:stretch>
        </p:blipFill>
        <p:spPr>
          <a:xfrm>
            <a:off x="2928637" y="1871657"/>
            <a:ext cx="5996354" cy="4632046"/>
          </a:xfrm>
          <a:prstGeom prst="rect">
            <a:avLst/>
          </a:prstGeom>
          <a:ln>
            <a:solidFill>
              <a:schemeClr val="tx1"/>
            </a:solidFill>
          </a:ln>
        </p:spPr>
      </p:pic>
      <p:sp>
        <p:nvSpPr>
          <p:cNvPr id="9" name="TextBox 8">
            <a:extLst>
              <a:ext uri="{FF2B5EF4-FFF2-40B4-BE49-F238E27FC236}">
                <a16:creationId xmlns:a16="http://schemas.microsoft.com/office/drawing/2014/main" id="{148C98DC-5736-6460-0D32-7C57311ED20A}"/>
              </a:ext>
            </a:extLst>
          </p:cNvPr>
          <p:cNvSpPr txBox="1"/>
          <p:nvPr/>
        </p:nvSpPr>
        <p:spPr>
          <a:xfrm>
            <a:off x="167054" y="2706926"/>
            <a:ext cx="2620108" cy="1200329"/>
          </a:xfrm>
          <a:prstGeom prst="rect">
            <a:avLst/>
          </a:prstGeom>
          <a:noFill/>
        </p:spPr>
        <p:txBody>
          <a:bodyPr wrap="square">
            <a:spAutoFit/>
          </a:bodyPr>
          <a:lstStyle/>
          <a:p>
            <a:r>
              <a:rPr lang="en-US" dirty="0"/>
              <a:t>Throughways classified into </a:t>
            </a:r>
            <a:r>
              <a:rPr lang="en-US" b="1" dirty="0"/>
              <a:t>signalized</a:t>
            </a:r>
            <a:r>
              <a:rPr lang="en-US" dirty="0"/>
              <a:t> and </a:t>
            </a:r>
            <a:r>
              <a:rPr lang="en-US" b="1" dirty="0"/>
              <a:t>controlled-access </a:t>
            </a:r>
            <a:r>
              <a:rPr lang="en-US" dirty="0"/>
              <a:t>facilities for analysis.</a:t>
            </a:r>
            <a:endParaRPr lang="en-US" b="1" dirty="0"/>
          </a:p>
        </p:txBody>
      </p:sp>
      <p:sp>
        <p:nvSpPr>
          <p:cNvPr id="2" name="TextBox 1">
            <a:extLst>
              <a:ext uri="{FF2B5EF4-FFF2-40B4-BE49-F238E27FC236}">
                <a16:creationId xmlns:a16="http://schemas.microsoft.com/office/drawing/2014/main" id="{DA1F4323-2D08-5275-6C88-6DAE54F01FEB}"/>
              </a:ext>
            </a:extLst>
          </p:cNvPr>
          <p:cNvSpPr txBox="1"/>
          <p:nvPr/>
        </p:nvSpPr>
        <p:spPr>
          <a:xfrm>
            <a:off x="7086599" y="5553327"/>
            <a:ext cx="1337733" cy="369332"/>
          </a:xfrm>
          <a:prstGeom prst="rect">
            <a:avLst/>
          </a:prstGeom>
          <a:noFill/>
        </p:spPr>
        <p:txBody>
          <a:bodyPr wrap="square" rtlCol="0">
            <a:spAutoFit/>
          </a:bodyPr>
          <a:lstStyle/>
          <a:p>
            <a:pPr algn="ctr"/>
            <a:r>
              <a:rPr lang="en-US" dirty="0"/>
              <a:t>Signalized</a:t>
            </a:r>
          </a:p>
        </p:txBody>
      </p:sp>
      <p:cxnSp>
        <p:nvCxnSpPr>
          <p:cNvPr id="7" name="Straight Arrow Connector 6">
            <a:extLst>
              <a:ext uri="{FF2B5EF4-FFF2-40B4-BE49-F238E27FC236}">
                <a16:creationId xmlns:a16="http://schemas.microsoft.com/office/drawing/2014/main" id="{9EA3F8EF-4351-1236-B267-81B3AB4A4031}"/>
              </a:ext>
            </a:extLst>
          </p:cNvPr>
          <p:cNvCxnSpPr>
            <a:cxnSpLocks/>
            <a:stCxn id="2" idx="0"/>
          </p:cNvCxnSpPr>
          <p:nvPr/>
        </p:nvCxnSpPr>
        <p:spPr>
          <a:xfrm flipV="1">
            <a:off x="7755466" y="4800600"/>
            <a:ext cx="338667" cy="7527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500FF762-A1ED-3642-0FB0-22B361530B48}"/>
              </a:ext>
            </a:extLst>
          </p:cNvPr>
          <p:cNvCxnSpPr>
            <a:cxnSpLocks/>
            <a:stCxn id="2" idx="0"/>
          </p:cNvCxnSpPr>
          <p:nvPr/>
        </p:nvCxnSpPr>
        <p:spPr>
          <a:xfrm flipH="1" flipV="1">
            <a:off x="7531100" y="5139267"/>
            <a:ext cx="224366" cy="4140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42E875A1-512E-AD38-84DF-B037C92D8412}"/>
              </a:ext>
            </a:extLst>
          </p:cNvPr>
          <p:cNvSpPr txBox="1"/>
          <p:nvPr/>
        </p:nvSpPr>
        <p:spPr>
          <a:xfrm>
            <a:off x="3462866" y="4003014"/>
            <a:ext cx="1337733" cy="646331"/>
          </a:xfrm>
          <a:prstGeom prst="rect">
            <a:avLst/>
          </a:prstGeom>
          <a:noFill/>
        </p:spPr>
        <p:txBody>
          <a:bodyPr wrap="square" rtlCol="0">
            <a:spAutoFit/>
          </a:bodyPr>
          <a:lstStyle/>
          <a:p>
            <a:pPr algn="ctr"/>
            <a:r>
              <a:rPr lang="en-US" dirty="0"/>
              <a:t>Controlled-access</a:t>
            </a:r>
          </a:p>
        </p:txBody>
      </p:sp>
      <p:cxnSp>
        <p:nvCxnSpPr>
          <p:cNvPr id="15" name="Straight Arrow Connector 14">
            <a:extLst>
              <a:ext uri="{FF2B5EF4-FFF2-40B4-BE49-F238E27FC236}">
                <a16:creationId xmlns:a16="http://schemas.microsoft.com/office/drawing/2014/main" id="{1B14CBA6-8B3F-6D9F-8088-F310D36B39D4}"/>
              </a:ext>
            </a:extLst>
          </p:cNvPr>
          <p:cNvCxnSpPr>
            <a:cxnSpLocks/>
            <a:stCxn id="14" idx="3"/>
          </p:cNvCxnSpPr>
          <p:nvPr/>
        </p:nvCxnSpPr>
        <p:spPr>
          <a:xfrm flipV="1">
            <a:off x="4800599" y="3666067"/>
            <a:ext cx="141475" cy="6601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5A208594-338E-165A-CD68-2E7B3F4FB34B}"/>
              </a:ext>
            </a:extLst>
          </p:cNvPr>
          <p:cNvCxnSpPr>
            <a:cxnSpLocks/>
            <a:stCxn id="14" idx="3"/>
          </p:cNvCxnSpPr>
          <p:nvPr/>
        </p:nvCxnSpPr>
        <p:spPr>
          <a:xfrm>
            <a:off x="4800599" y="4326180"/>
            <a:ext cx="609601" cy="8130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7F1E8E23-776B-85C9-95CD-CE1E4DD24930}"/>
              </a:ext>
            </a:extLst>
          </p:cNvPr>
          <p:cNvCxnSpPr>
            <a:cxnSpLocks/>
            <a:stCxn id="14" idx="3"/>
          </p:cNvCxnSpPr>
          <p:nvPr/>
        </p:nvCxnSpPr>
        <p:spPr>
          <a:xfrm flipV="1">
            <a:off x="4800599" y="4187680"/>
            <a:ext cx="448734" cy="1385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84E99AFD-26F5-3BD2-65A2-362F50E5AF79}"/>
              </a:ext>
            </a:extLst>
          </p:cNvPr>
          <p:cNvCxnSpPr>
            <a:cxnSpLocks/>
            <a:stCxn id="2" idx="0"/>
          </p:cNvCxnSpPr>
          <p:nvPr/>
        </p:nvCxnSpPr>
        <p:spPr>
          <a:xfrm flipH="1" flipV="1">
            <a:off x="6824133" y="5384800"/>
            <a:ext cx="931333" cy="1685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5695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D4AB-00B3-BC83-0CF3-1885E223BD21}"/>
              </a:ext>
            </a:extLst>
          </p:cNvPr>
          <p:cNvSpPr>
            <a:spLocks noGrp="1"/>
          </p:cNvSpPr>
          <p:nvPr>
            <p:ph type="title"/>
          </p:nvPr>
        </p:nvSpPr>
        <p:spPr>
          <a:xfrm>
            <a:off x="914400" y="480291"/>
            <a:ext cx="6833062" cy="685800"/>
          </a:xfrm>
        </p:spPr>
        <p:txBody>
          <a:bodyPr/>
          <a:lstStyle/>
          <a:p>
            <a:r>
              <a:rPr lang="en-US" b="1" dirty="0">
                <a:latin typeface="+mj-lt"/>
              </a:rPr>
              <a:t>Observed probe data</a:t>
            </a:r>
          </a:p>
        </p:txBody>
      </p:sp>
      <p:sp>
        <p:nvSpPr>
          <p:cNvPr id="4" name="Text Placeholder 3">
            <a:extLst>
              <a:ext uri="{FF2B5EF4-FFF2-40B4-BE49-F238E27FC236}">
                <a16:creationId xmlns:a16="http://schemas.microsoft.com/office/drawing/2014/main" id="{CB4AE722-27BF-A999-D172-E768D582D66D}"/>
              </a:ext>
            </a:extLst>
          </p:cNvPr>
          <p:cNvSpPr>
            <a:spLocks noGrp="1"/>
          </p:cNvSpPr>
          <p:nvPr>
            <p:ph type="body" sz="quarter" idx="17"/>
          </p:nvPr>
        </p:nvSpPr>
        <p:spPr>
          <a:xfrm>
            <a:off x="381000" y="1981200"/>
            <a:ext cx="8534400" cy="685800"/>
          </a:xfrm>
        </p:spPr>
        <p:txBody>
          <a:bodyPr/>
          <a:lstStyle/>
          <a:p>
            <a:r>
              <a:rPr lang="en-US" dirty="0"/>
              <a:t>Continuous vehicle probe data from </a:t>
            </a:r>
            <a:r>
              <a:rPr lang="en-US" dirty="0" err="1"/>
              <a:t>Inrix</a:t>
            </a:r>
            <a:r>
              <a:rPr lang="en-US" dirty="0"/>
              <a:t>, provided by USDOT and State SOT via RITIS platform. Attached to proprietary network (TMC):</a:t>
            </a:r>
          </a:p>
        </p:txBody>
      </p:sp>
      <p:pic>
        <p:nvPicPr>
          <p:cNvPr id="12" name="Picture 11">
            <a:extLst>
              <a:ext uri="{FF2B5EF4-FFF2-40B4-BE49-F238E27FC236}">
                <a16:creationId xmlns:a16="http://schemas.microsoft.com/office/drawing/2014/main" id="{EFA9E160-33FE-D838-387A-1939DD6A9098}"/>
              </a:ext>
            </a:extLst>
          </p:cNvPr>
          <p:cNvPicPr>
            <a:picLocks noChangeAspect="1"/>
          </p:cNvPicPr>
          <p:nvPr/>
        </p:nvPicPr>
        <p:blipFill>
          <a:blip r:embed="rId2"/>
          <a:stretch>
            <a:fillRect/>
          </a:stretch>
        </p:blipFill>
        <p:spPr>
          <a:xfrm>
            <a:off x="95250" y="2890838"/>
            <a:ext cx="8953500" cy="2600325"/>
          </a:xfrm>
          <a:prstGeom prst="rect">
            <a:avLst/>
          </a:prstGeom>
        </p:spPr>
      </p:pic>
    </p:spTree>
    <p:extLst>
      <p:ext uri="{BB962C8B-B14F-4D97-AF65-F5344CB8AC3E}">
        <p14:creationId xmlns:p14="http://schemas.microsoft.com/office/powerpoint/2010/main" val="88511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D4AB-00B3-BC83-0CF3-1885E223BD21}"/>
              </a:ext>
            </a:extLst>
          </p:cNvPr>
          <p:cNvSpPr>
            <a:spLocks noGrp="1"/>
          </p:cNvSpPr>
          <p:nvPr>
            <p:ph type="title"/>
          </p:nvPr>
        </p:nvSpPr>
        <p:spPr/>
        <p:txBody>
          <a:bodyPr/>
          <a:lstStyle/>
          <a:p>
            <a:r>
              <a:rPr lang="en-US" b="1" dirty="0">
                <a:latin typeface="+mj-lt"/>
              </a:rPr>
              <a:t>Observed probe data</a:t>
            </a:r>
          </a:p>
        </p:txBody>
      </p:sp>
      <p:sp>
        <p:nvSpPr>
          <p:cNvPr id="4" name="Text Placeholder 3">
            <a:extLst>
              <a:ext uri="{FF2B5EF4-FFF2-40B4-BE49-F238E27FC236}">
                <a16:creationId xmlns:a16="http://schemas.microsoft.com/office/drawing/2014/main" id="{CB4AE722-27BF-A999-D172-E768D582D66D}"/>
              </a:ext>
            </a:extLst>
          </p:cNvPr>
          <p:cNvSpPr>
            <a:spLocks noGrp="1"/>
          </p:cNvSpPr>
          <p:nvPr>
            <p:ph type="body" sz="quarter" idx="4294967295"/>
          </p:nvPr>
        </p:nvSpPr>
        <p:spPr>
          <a:xfrm>
            <a:off x="381000" y="1981200"/>
            <a:ext cx="2919153" cy="4495800"/>
          </a:xfrm>
          <a:prstGeom prst="rect">
            <a:avLst/>
          </a:prstGeom>
        </p:spPr>
        <p:txBody>
          <a:bodyPr/>
          <a:lstStyle/>
          <a:p>
            <a:pPr marL="0" indent="0">
              <a:buNone/>
            </a:pPr>
            <a:r>
              <a:rPr lang="en-US" sz="1800" dirty="0">
                <a:latin typeface="Arial" panose="020B0604020202020204" pitchFamily="34" charset="0"/>
                <a:cs typeface="Arial" panose="020B0604020202020204" pitchFamily="34" charset="0"/>
              </a:rPr>
              <a:t>Annual data for single freeway TMC link, above and below policy threshold (35 mph)</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15-minute average speeds for all non-holiday weekdays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Data not always available</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How many hours per day is this link below speed threshold??</a:t>
            </a:r>
          </a:p>
        </p:txBody>
      </p:sp>
      <p:pic>
        <p:nvPicPr>
          <p:cNvPr id="17" name="Picture 16">
            <a:extLst>
              <a:ext uri="{FF2B5EF4-FFF2-40B4-BE49-F238E27FC236}">
                <a16:creationId xmlns:a16="http://schemas.microsoft.com/office/drawing/2014/main" id="{4C8C8F61-B07B-5808-34F8-B8057E950BA6}"/>
              </a:ext>
            </a:extLst>
          </p:cNvPr>
          <p:cNvPicPr>
            <a:picLocks noChangeAspect="1"/>
          </p:cNvPicPr>
          <p:nvPr/>
        </p:nvPicPr>
        <p:blipFill>
          <a:blip r:embed="rId2"/>
          <a:stretch>
            <a:fillRect/>
          </a:stretch>
        </p:blipFill>
        <p:spPr>
          <a:xfrm>
            <a:off x="3940227" y="1981200"/>
            <a:ext cx="4572009" cy="4572009"/>
          </a:xfrm>
          <a:prstGeom prst="rect">
            <a:avLst/>
          </a:prstGeom>
        </p:spPr>
      </p:pic>
    </p:spTree>
    <p:extLst>
      <p:ext uri="{BB962C8B-B14F-4D97-AF65-F5344CB8AC3E}">
        <p14:creationId xmlns:p14="http://schemas.microsoft.com/office/powerpoint/2010/main" val="12941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D4AB-00B3-BC83-0CF3-1885E223BD21}"/>
              </a:ext>
            </a:extLst>
          </p:cNvPr>
          <p:cNvSpPr>
            <a:spLocks noGrp="1"/>
          </p:cNvSpPr>
          <p:nvPr>
            <p:ph type="title"/>
          </p:nvPr>
        </p:nvSpPr>
        <p:spPr>
          <a:xfrm>
            <a:off x="914400" y="330660"/>
            <a:ext cx="6833062" cy="685800"/>
          </a:xfrm>
        </p:spPr>
        <p:txBody>
          <a:bodyPr/>
          <a:lstStyle/>
          <a:p>
            <a:r>
              <a:rPr lang="en-US" b="1" dirty="0">
                <a:latin typeface="+mj-lt"/>
              </a:rPr>
              <a:t>Observed data: summarizing by analysis segment</a:t>
            </a:r>
          </a:p>
        </p:txBody>
      </p:sp>
      <p:sp>
        <p:nvSpPr>
          <p:cNvPr id="4" name="Text Placeholder 3">
            <a:extLst>
              <a:ext uri="{FF2B5EF4-FFF2-40B4-BE49-F238E27FC236}">
                <a16:creationId xmlns:a16="http://schemas.microsoft.com/office/drawing/2014/main" id="{CB4AE722-27BF-A999-D172-E768D582D66D}"/>
              </a:ext>
            </a:extLst>
          </p:cNvPr>
          <p:cNvSpPr>
            <a:spLocks noGrp="1"/>
          </p:cNvSpPr>
          <p:nvPr>
            <p:ph type="body" sz="quarter" idx="17"/>
          </p:nvPr>
        </p:nvSpPr>
        <p:spPr>
          <a:xfrm>
            <a:off x="381000" y="1981200"/>
            <a:ext cx="8534400" cy="685800"/>
          </a:xfrm>
        </p:spPr>
        <p:txBody>
          <a:bodyPr/>
          <a:lstStyle/>
          <a:p>
            <a:r>
              <a:rPr lang="en-US" dirty="0"/>
              <a:t>Calculated average weekday hours not meeting policy for each TMC link. Initially, tested aggregating up to full throughway segments.</a:t>
            </a:r>
          </a:p>
        </p:txBody>
      </p:sp>
      <p:pic>
        <p:nvPicPr>
          <p:cNvPr id="6" name="Picture 5">
            <a:extLst>
              <a:ext uri="{FF2B5EF4-FFF2-40B4-BE49-F238E27FC236}">
                <a16:creationId xmlns:a16="http://schemas.microsoft.com/office/drawing/2014/main" id="{44BEB22F-E34D-B36D-4FDF-F32B425CF50B}"/>
              </a:ext>
            </a:extLst>
          </p:cNvPr>
          <p:cNvPicPr>
            <a:picLocks noChangeAspect="1"/>
          </p:cNvPicPr>
          <p:nvPr/>
        </p:nvPicPr>
        <p:blipFill rotWithShape="1">
          <a:blip r:embed="rId2"/>
          <a:srcRect l="1124" t="18537" r="834" b="16830"/>
          <a:stretch/>
        </p:blipFill>
        <p:spPr>
          <a:xfrm>
            <a:off x="902369" y="2923135"/>
            <a:ext cx="7489767" cy="1330038"/>
          </a:xfrm>
          <a:prstGeom prst="rect">
            <a:avLst/>
          </a:prstGeom>
          <a:ln>
            <a:solidFill>
              <a:schemeClr val="tx1"/>
            </a:solidFill>
          </a:ln>
        </p:spPr>
      </p:pic>
      <p:pic>
        <p:nvPicPr>
          <p:cNvPr id="8" name="Picture 7">
            <a:extLst>
              <a:ext uri="{FF2B5EF4-FFF2-40B4-BE49-F238E27FC236}">
                <a16:creationId xmlns:a16="http://schemas.microsoft.com/office/drawing/2014/main" id="{3B3BCDAA-FA79-18B6-2BD0-CD665BB55E08}"/>
              </a:ext>
            </a:extLst>
          </p:cNvPr>
          <p:cNvPicPr>
            <a:picLocks noChangeAspect="1"/>
          </p:cNvPicPr>
          <p:nvPr/>
        </p:nvPicPr>
        <p:blipFill rotWithShape="1">
          <a:blip r:embed="rId3"/>
          <a:srcRect l="1127" t="18118" r="661" b="17682"/>
          <a:stretch/>
        </p:blipFill>
        <p:spPr>
          <a:xfrm>
            <a:off x="903315" y="5112326"/>
            <a:ext cx="7489767" cy="1330038"/>
          </a:xfrm>
          <a:prstGeom prst="rect">
            <a:avLst/>
          </a:prstGeom>
          <a:ln>
            <a:solidFill>
              <a:schemeClr val="tx1"/>
            </a:solidFill>
          </a:ln>
        </p:spPr>
      </p:pic>
      <p:sp>
        <p:nvSpPr>
          <p:cNvPr id="9" name="Arrow: Right 8">
            <a:extLst>
              <a:ext uri="{FF2B5EF4-FFF2-40B4-BE49-F238E27FC236}">
                <a16:creationId xmlns:a16="http://schemas.microsoft.com/office/drawing/2014/main" id="{D1FCE35B-58A1-B57D-4078-86F466D2AA56}"/>
              </a:ext>
            </a:extLst>
          </p:cNvPr>
          <p:cNvSpPr/>
          <p:nvPr/>
        </p:nvSpPr>
        <p:spPr>
          <a:xfrm rot="5400000">
            <a:off x="4323056" y="4419953"/>
            <a:ext cx="648392" cy="525592"/>
          </a:xfrm>
          <a:prstGeom prst="rightArrow">
            <a:avLst/>
          </a:prstGeom>
          <a:solidFill>
            <a:srgbClr val="C2CD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653673"/>
      </p:ext>
    </p:extLst>
  </p:cSld>
  <p:clrMapOvr>
    <a:masterClrMapping/>
  </p:clrMapOvr>
</p:sld>
</file>

<file path=ppt/theme/theme1.xml><?xml version="1.0" encoding="utf-8"?>
<a:theme xmlns:a="http://schemas.openxmlformats.org/drawingml/2006/main" name="2_Compass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ompass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CBF8ABD5892A4E96D5296487F20085" ma:contentTypeVersion="10" ma:contentTypeDescription="Create a new document." ma:contentTypeScope="" ma:versionID="fd2a845eb5a863ea4e67d72ef7e108d8">
  <xsd:schema xmlns:xsd="http://www.w3.org/2001/XMLSchema" xmlns:xs="http://www.w3.org/2001/XMLSchema" xmlns:p="http://schemas.microsoft.com/office/2006/metadata/properties" xmlns:ns2="faa84f9c-1aa0-42c9-8673-6cdb988f22bd" xmlns:ns3="1d7d4df2-9c4a-4a1d-95e6-550fafc6bbda" targetNamespace="http://schemas.microsoft.com/office/2006/metadata/properties" ma:root="true" ma:fieldsID="ec09c10c94bdef006c60bc62ead774d5" ns2:_="" ns3:_="">
    <xsd:import namespace="faa84f9c-1aa0-42c9-8673-6cdb988f22bd"/>
    <xsd:import namespace="1d7d4df2-9c4a-4a1d-95e6-550fafc6b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a84f9c-1aa0-42c9-8673-6cdb988f2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7d4df2-9c4a-4a1d-95e6-550fafc6b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d7d4df2-9c4a-4a1d-95e6-550fafc6bbda">
      <UserInfo>
        <DisplayName>Everyone except external users</DisplayName>
        <AccountId>8</AccountId>
        <AccountType/>
      </UserInfo>
      <UserInfo>
        <DisplayName>Susan Wright</DisplayName>
        <AccountId>9</AccountId>
        <AccountType/>
      </UserInfo>
      <UserInfo>
        <DisplayName>Molly McCormick</DisplayName>
        <AccountId>13</AccountId>
        <AccountType/>
      </UserInfo>
    </SharedWithUsers>
  </documentManagement>
</p:properties>
</file>

<file path=customXml/itemProps1.xml><?xml version="1.0" encoding="utf-8"?>
<ds:datastoreItem xmlns:ds="http://schemas.openxmlformats.org/officeDocument/2006/customXml" ds:itemID="{2DD8114E-5134-4825-B03F-21D9B4D27D02}">
  <ds:schemaRefs>
    <ds:schemaRef ds:uri="1d7d4df2-9c4a-4a1d-95e6-550fafc6bbda"/>
    <ds:schemaRef ds:uri="faa84f9c-1aa0-42c9-8673-6cdb988f22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279EBA-07A8-4639-B5C2-982F6FFF782D}">
  <ds:schemaRefs>
    <ds:schemaRef ds:uri="http://schemas.microsoft.com/sharepoint/v3/contenttype/forms"/>
  </ds:schemaRefs>
</ds:datastoreItem>
</file>

<file path=customXml/itemProps3.xml><?xml version="1.0" encoding="utf-8"?>
<ds:datastoreItem xmlns:ds="http://schemas.openxmlformats.org/officeDocument/2006/customXml" ds:itemID="{154A6A7F-4458-4674-B796-0DD7FB3C6185}">
  <ds:schemaRefs>
    <ds:schemaRef ds:uri="1d7d4df2-9c4a-4a1d-95e6-550fafc6bbda"/>
    <ds:schemaRef ds:uri="faa84f9c-1aa0-42c9-8673-6cdb988f22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2016</TotalTime>
  <Words>805</Words>
  <Application>Microsoft Office PowerPoint</Application>
  <PresentationFormat>On-screen Show (4:3)</PresentationFormat>
  <Paragraphs>93</Paragraphs>
  <Slides>18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ＭＳ Ｐゴシック</vt:lpstr>
      <vt:lpstr>Arial</vt:lpstr>
      <vt:lpstr>Calibri</vt:lpstr>
      <vt:lpstr>Cambria</vt:lpstr>
      <vt:lpstr>Courier New</vt:lpstr>
      <vt:lpstr>2_Compass_blue</vt:lpstr>
      <vt:lpstr>3_Compass_blue</vt:lpstr>
      <vt:lpstr>New Methods for Measuring Regional Mobility   Augmenting a Regional Travel Model with Big Data</vt:lpstr>
      <vt:lpstr>Overview</vt:lpstr>
      <vt:lpstr>PowerPoint Presentation</vt:lpstr>
      <vt:lpstr>DRAFT mobility policy performance measures and targets/thresholds</vt:lpstr>
      <vt:lpstr>RMP travel speed reliability analysis framework </vt:lpstr>
      <vt:lpstr>PowerPoint Presentation</vt:lpstr>
      <vt:lpstr>Observed probe data</vt:lpstr>
      <vt:lpstr>Observed probe data</vt:lpstr>
      <vt:lpstr>Observed data: summarizing by analysis segment</vt:lpstr>
      <vt:lpstr>Observed data: revised segments</vt:lpstr>
      <vt:lpstr>Known limitations of modeled speeds</vt:lpstr>
      <vt:lpstr>Example: Probe vs. Modeled</vt:lpstr>
      <vt:lpstr>Forecasting using model data</vt:lpstr>
      <vt:lpstr>2019 (base year)</vt:lpstr>
      <vt:lpstr>Systemwide Summary</vt:lpstr>
      <vt:lpstr>2045 No Build and 2045 Constrained</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mobility policy update</dc:title>
  <dc:subject/>
  <dc:creator>Susan Wright</dc:creator>
  <cp:keywords/>
  <dc:description/>
  <cp:lastModifiedBy>Joe Broach</cp:lastModifiedBy>
  <cp:revision>237</cp:revision>
  <cp:lastPrinted>2021-05-13T23:45:43Z</cp:lastPrinted>
  <dcterms:created xsi:type="dcterms:W3CDTF">2020-10-12T06:16:14Z</dcterms:created>
  <dcterms:modified xsi:type="dcterms:W3CDTF">2025-08-20T20:33:09Z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0x0101004ECBF8ABD5892A4E96D5296487F20085</vt:lpwstr>
  </property>
  <property fmtid="{D5CDD505-2E9C-101B-9397-08002B2CF9AE}" pid="3" name="Order">
    <vt:r8>32900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