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11" r:id="rId1"/>
    <p:sldMasterId id="2147483812" r:id="rId2"/>
    <p:sldMasterId id="2147483813" r:id="rId3"/>
  </p:sldMasterIdLst>
  <p:notesMasterIdLst>
    <p:notesMasterId r:id="rId37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9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38"/>
      <p:bold r:id="rId39"/>
      <p:italic r:id="rId40"/>
      <p:boldItalic r:id="rId41"/>
    </p:embeddedFont>
    <p:embeddedFont>
      <p:font typeface="IBM Plex Sans Medium" panose="020F0502020204030204" pitchFamily="34" charset="0"/>
      <p:regular r:id="rId42"/>
      <p:bold r:id="rId43"/>
      <p:italic r:id="rId44"/>
      <p:boldItalic r:id="rId45"/>
    </p:embeddedFont>
    <p:embeddedFont>
      <p:font typeface="IBM Plex Sans SemiBold" panose="020F0502020204030204" pitchFamily="34" charset="0"/>
      <p:regular r:id="rId46"/>
      <p:bold r:id="rId47"/>
      <p:italic r:id="rId48"/>
      <p:boldItalic r:id="rId49"/>
    </p:embeddedFont>
    <p:embeddedFont>
      <p:font typeface="Sora" pitchFamily="2" charset="0"/>
      <p:regular r:id="rId50"/>
      <p:bold r:id="rId51"/>
    </p:embeddedFont>
    <p:embeddedFont>
      <p:font typeface="Sora ExtraLight" pitchFamily="2" charset="0"/>
      <p:regular r:id="rId52"/>
      <p:bold r:id="rId53"/>
    </p:embeddedFont>
    <p:embeddedFont>
      <p:font typeface="Sora Light" pitchFamily="2" charset="0"/>
      <p:regular r:id="rId54"/>
      <p:bold r:id="rId55"/>
    </p:embeddedFont>
    <p:embeddedFont>
      <p:font typeface="Sora Medium" pitchFamily="2" charset="0"/>
      <p:regular r:id="rId56"/>
      <p:bold r:id="rId57"/>
    </p:embeddedFont>
    <p:embeddedFont>
      <p:font typeface="Sora SemiBold" pitchFamily="2" charset="0"/>
      <p:regular r:id="rId58"/>
      <p:bold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EA8772"/>
    <a:srgbClr val="EF996E"/>
    <a:srgbClr val="F5B66B"/>
    <a:srgbClr val="F2A96D"/>
    <a:srgbClr val="EA8C71"/>
    <a:srgbClr val="F6B86B"/>
    <a:srgbClr val="F0B13B"/>
    <a:srgbClr val="FF6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8731EE-1744-4373-8215-A883519AACAA}">
  <a:tblStyle styleId="{B38731EE-1744-4373-8215-A883519AAC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C92816B-67FF-48E5-9B8F-7D0C59B4E29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7"/>
    <p:restoredTop sz="96296"/>
  </p:normalViewPr>
  <p:slideViewPr>
    <p:cSldViewPr snapToGrid="0">
      <p:cViewPr varScale="1">
        <p:scale>
          <a:sx n="155" d="100"/>
          <a:sy n="155" d="100"/>
        </p:scale>
        <p:origin x="192" y="3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5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20" Type="http://schemas.openxmlformats.org/officeDocument/2006/relationships/slide" Target="slides/slide17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Google Shape;3052;g3656b64c3da_0_1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053" name="Google Shape;3053;g3656b64c3da_0_1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9" name="Google Shape;3159;g3656b64c3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160" name="Google Shape;3160;g3656b64c3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" name="Google Shape;3168;g365482f8845_0_4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169" name="Google Shape;3169;g365482f8845_0_4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9" name="Google Shape;3189;g37ede38bc3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190" name="Google Shape;3190;g37ede38bc3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g3657a780121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196" name="Google Shape;3196;g3657a780121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" name="Google Shape;3203;g37daa36a86a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204" name="Google Shape;3204;g37daa36a86a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0" name="Google Shape;3210;g3657a780121_0_2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211" name="Google Shape;3211;g3657a780121_0_2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7" name="Google Shape;3217;g3657a780121_0_2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218" name="Google Shape;3218;g3657a780121_0_2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" name="Google Shape;3224;g3657a780121_0_2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225" name="Google Shape;3225;g3657a780121_0_2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1" name="Google Shape;3231;g37daa36a86a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232" name="Google Shape;3232;g37daa36a86a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" name="Google Shape;3238;g37daa36a86a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239" name="Google Shape;3239;g37daa36a86a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g3656b64c3d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067" name="Google Shape;3067;g3656b64c3d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0" name="Google Shape;3250;g3657a780121_0_2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251" name="Google Shape;3251;g3657a780121_0_2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g3657a78012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261" name="Google Shape;3261;g3657a78012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9">
          <a:extLst>
            <a:ext uri="{FF2B5EF4-FFF2-40B4-BE49-F238E27FC236}">
              <a16:creationId xmlns:a16="http://schemas.microsoft.com/office/drawing/2014/main" id="{98BED630-8B87-99BE-42F3-4BADACC84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g3657a780121_0_41:notes">
            <a:extLst>
              <a:ext uri="{FF2B5EF4-FFF2-40B4-BE49-F238E27FC236}">
                <a16:creationId xmlns:a16="http://schemas.microsoft.com/office/drawing/2014/main" id="{0C5F2B00-7A5A-AAE8-F525-38F1255E04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261" name="Google Shape;3261;g3657a780121_0_41:notes">
            <a:extLst>
              <a:ext uri="{FF2B5EF4-FFF2-40B4-BE49-F238E27FC236}">
                <a16:creationId xmlns:a16="http://schemas.microsoft.com/office/drawing/2014/main" id="{0774CBD5-44A5-5804-2DEE-49E335596A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216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" name="Google Shape;3274;g3657a78012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275" name="Google Shape;3275;g3657a78012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" name="Google Shape;3281;g3657a780121_0_2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282" name="Google Shape;3282;g3657a780121_0_2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g3657a78012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289" name="Google Shape;3289;g3657a78012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5" name="Google Shape;3295;g3657a78012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296" name="Google Shape;3296;g3657a78012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" name="Google Shape;3302;g3657a78012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303" name="Google Shape;3303;g3657a780121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9" name="Google Shape;3309;g3657a780121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310" name="Google Shape;3310;g3657a780121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" name="Google Shape;3318;g3657a78012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319" name="Google Shape;3319;g3657a780121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Google Shape;3072;g3657a780121_0_1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073" name="Google Shape;3073;g3657a780121_0_1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" name="Google Shape;3325;g3657a780121_0_1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326" name="Google Shape;3326;g3657a780121_0_1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Google Shape;3332;g3657a780121_0_2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333" name="Google Shape;3333;g3657a780121_0_2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" name="Google Shape;3339;g3657a780121_0_2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340" name="Google Shape;3340;g3657a780121_0_2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1">
          <a:extLst>
            <a:ext uri="{FF2B5EF4-FFF2-40B4-BE49-F238E27FC236}">
              <a16:creationId xmlns:a16="http://schemas.microsoft.com/office/drawing/2014/main" id="{AA5DE7E8-E71A-C98A-D892-4ADD71DDA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Google Shape;3052;g3656b64c3da_0_1031:notes">
            <a:extLst>
              <a:ext uri="{FF2B5EF4-FFF2-40B4-BE49-F238E27FC236}">
                <a16:creationId xmlns:a16="http://schemas.microsoft.com/office/drawing/2014/main" id="{ED46BF38-C49E-DAEF-5BE1-3B75FA49A0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053" name="Google Shape;3053;g3656b64c3da_0_1031:notes">
            <a:extLst>
              <a:ext uri="{FF2B5EF4-FFF2-40B4-BE49-F238E27FC236}">
                <a16:creationId xmlns:a16="http://schemas.microsoft.com/office/drawing/2014/main" id="{9EFAE142-F847-DADD-6332-65F009CB76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4546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Google Shape;3084;g3657a780121_0_1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085" name="Google Shape;3085;g3657a780121_0_1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g365482f8845_0_4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101" name="Google Shape;3101;g365482f8845_0_4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Google Shape;3106;g365482f8845_0_4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107" name="Google Shape;3107;g365482f8845_0_4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Google Shape;3125;g37daa36a86a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126" name="Google Shape;3126;g37daa36a86a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" name="Google Shape;3131;g3657a7801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132" name="Google Shape;3132;g3657a7801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" name="Google Shape;3137;g37daa36a8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3138" name="Google Shape;3138;g37daa36a8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4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/>
        </p:nvSpPr>
        <p:spPr>
          <a:xfrm>
            <a:off x="381300" y="420125"/>
            <a:ext cx="4395600" cy="4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Rules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Must be San Serif (no text icicles)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Arial, Calibri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Minimum Text Size - 12 size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 with caption 1">
  <p:cSld name="BLANK_1_1_1_1_1_1_1_1_1_1_1_1_1_1_1_1_1_1_2_3">
    <p:bg>
      <p:bgPr>
        <a:solidFill>
          <a:schemeClr val="dk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>
            <a:spLocks noGrp="1"/>
          </p:cNvSpPr>
          <p:nvPr>
            <p:ph type="pic" idx="2"/>
          </p:nvPr>
        </p:nvSpPr>
        <p:spPr>
          <a:xfrm>
            <a:off x="10803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9" name="Google Shape;199;p11"/>
          <p:cNvSpPr>
            <a:spLocks noGrp="1"/>
          </p:cNvSpPr>
          <p:nvPr>
            <p:ph type="pic" idx="3"/>
          </p:nvPr>
        </p:nvSpPr>
        <p:spPr>
          <a:xfrm>
            <a:off x="36711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Google Shape;200;p11"/>
          <p:cNvSpPr>
            <a:spLocks noGrp="1"/>
          </p:cNvSpPr>
          <p:nvPr>
            <p:ph type="pic" idx="4"/>
          </p:nvPr>
        </p:nvSpPr>
        <p:spPr>
          <a:xfrm>
            <a:off x="62349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8616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10257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subTitle" idx="5"/>
          </p:nvPr>
        </p:nvSpPr>
        <p:spPr>
          <a:xfrm>
            <a:off x="34524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1"/>
          <p:cNvSpPr txBox="1">
            <a:spLocks noGrp="1"/>
          </p:cNvSpPr>
          <p:nvPr>
            <p:ph type="title" idx="6"/>
          </p:nvPr>
        </p:nvSpPr>
        <p:spPr>
          <a:xfrm>
            <a:off x="36165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11"/>
          <p:cNvSpPr txBox="1">
            <a:spLocks noGrp="1"/>
          </p:cNvSpPr>
          <p:nvPr>
            <p:ph type="subTitle" idx="7"/>
          </p:nvPr>
        </p:nvSpPr>
        <p:spPr>
          <a:xfrm>
            <a:off x="60432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1"/>
          <p:cNvSpPr txBox="1">
            <a:spLocks noGrp="1"/>
          </p:cNvSpPr>
          <p:nvPr>
            <p:ph type="title" idx="8"/>
          </p:nvPr>
        </p:nvSpPr>
        <p:spPr>
          <a:xfrm>
            <a:off x="62073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8751830" y="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>
            <a:off x="8359661" y="375376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>
            <a:off x="7575325" y="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7967493" y="375376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8751830" y="375376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>
            <a:off x="8751830" y="75080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7967493" y="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8359661" y="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38100" y="476820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430202" y="439290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>
            <a:off x="430202" y="476820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821448" y="476820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11"/>
          <p:cNvCxnSpPr/>
          <p:nvPr/>
        </p:nvCxnSpPr>
        <p:spPr>
          <a:xfrm rot="10800000">
            <a:off x="8060100" y="4768200"/>
            <a:ext cx="1083900" cy="0"/>
          </a:xfrm>
          <a:prstGeom prst="straightConnector1">
            <a:avLst/>
          </a:prstGeom>
          <a:noFill/>
          <a:ln w="9525" cap="flat" cmpd="sng">
            <a:solidFill>
              <a:srgbClr val="FFF3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11"/>
          <p:cNvCxnSpPr/>
          <p:nvPr/>
        </p:nvCxnSpPr>
        <p:spPr>
          <a:xfrm rot="10800000">
            <a:off x="7760100" y="4955850"/>
            <a:ext cx="1383900" cy="0"/>
          </a:xfrm>
          <a:prstGeom prst="straightConnector1">
            <a:avLst/>
          </a:prstGeom>
          <a:noFill/>
          <a:ln w="9525" cap="flat" cmpd="sng">
            <a:solidFill>
              <a:srgbClr val="FFF3E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p11"/>
          <p:cNvSpPr txBox="1">
            <a:spLocks noGrp="1"/>
          </p:cNvSpPr>
          <p:nvPr>
            <p:ph type="title" idx="9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22" name="Google Shape;222;p11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3">
  <p:cSld name="BLANK_1_1_1_1_1_1_1_1_1_1_1_1_1_1_1_2_1">
    <p:bg>
      <p:bgPr>
        <a:solidFill>
          <a:schemeClr val="lt1"/>
        </a:solidFill>
        <a:effectLst/>
      </p:bgPr>
    </p:bg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102"/>
          <p:cNvSpPr txBox="1">
            <a:spLocks noGrp="1"/>
          </p:cNvSpPr>
          <p:nvPr>
            <p:ph type="title"/>
          </p:nvPr>
        </p:nvSpPr>
        <p:spPr>
          <a:xfrm>
            <a:off x="104850" y="2155850"/>
            <a:ext cx="1583400" cy="520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21" name="Google Shape;1821;p102"/>
          <p:cNvSpPr txBox="1">
            <a:spLocks noGrp="1"/>
          </p:cNvSpPr>
          <p:nvPr>
            <p:ph type="title" idx="2"/>
          </p:nvPr>
        </p:nvSpPr>
        <p:spPr>
          <a:xfrm>
            <a:off x="1932925" y="2155825"/>
            <a:ext cx="1583400" cy="520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22" name="Google Shape;1822;p102"/>
          <p:cNvSpPr txBox="1">
            <a:spLocks noGrp="1"/>
          </p:cNvSpPr>
          <p:nvPr>
            <p:ph type="title" idx="3"/>
          </p:nvPr>
        </p:nvSpPr>
        <p:spPr>
          <a:xfrm>
            <a:off x="3761000" y="2155825"/>
            <a:ext cx="1583400" cy="520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23" name="Google Shape;1823;p102"/>
          <p:cNvSpPr txBox="1">
            <a:spLocks noGrp="1"/>
          </p:cNvSpPr>
          <p:nvPr>
            <p:ph type="title" idx="4"/>
          </p:nvPr>
        </p:nvSpPr>
        <p:spPr>
          <a:xfrm>
            <a:off x="5607150" y="2155825"/>
            <a:ext cx="1583400" cy="520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24" name="Google Shape;1824;p102"/>
          <p:cNvSpPr txBox="1">
            <a:spLocks noGrp="1"/>
          </p:cNvSpPr>
          <p:nvPr>
            <p:ph type="title" idx="5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825" name="Google Shape;1825;p102"/>
          <p:cNvSpPr txBox="1">
            <a:spLocks noGrp="1"/>
          </p:cNvSpPr>
          <p:nvPr>
            <p:ph type="subTitle" idx="1"/>
          </p:nvPr>
        </p:nvSpPr>
        <p:spPr>
          <a:xfrm>
            <a:off x="2176499" y="319800"/>
            <a:ext cx="3904200" cy="520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cxnSp>
        <p:nvCxnSpPr>
          <p:cNvPr id="1826" name="Google Shape;1826;p102"/>
          <p:cNvCxnSpPr/>
          <p:nvPr/>
        </p:nvCxnSpPr>
        <p:spPr>
          <a:xfrm>
            <a:off x="1865850" y="392700"/>
            <a:ext cx="0" cy="3903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27" name="Google Shape;1827;p102"/>
          <p:cNvGrpSpPr/>
          <p:nvPr/>
        </p:nvGrpSpPr>
        <p:grpSpPr>
          <a:xfrm>
            <a:off x="7073603" y="0"/>
            <a:ext cx="2070408" cy="1617374"/>
            <a:chOff x="6787102" y="-57263"/>
            <a:chExt cx="2403260" cy="1877393"/>
          </a:xfrm>
        </p:grpSpPr>
        <p:grpSp>
          <p:nvGrpSpPr>
            <p:cNvPr id="1828" name="Google Shape;1828;p102"/>
            <p:cNvGrpSpPr/>
            <p:nvPr/>
          </p:nvGrpSpPr>
          <p:grpSpPr>
            <a:xfrm rot="10800000">
              <a:off x="8286413" y="1320355"/>
              <a:ext cx="903863" cy="499775"/>
              <a:chOff x="532097" y="3249175"/>
              <a:chExt cx="669528" cy="370204"/>
            </a:xfrm>
          </p:grpSpPr>
          <p:sp>
            <p:nvSpPr>
              <p:cNvPr id="1829" name="Google Shape;1829;p102"/>
              <p:cNvSpPr/>
              <p:nvPr/>
            </p:nvSpPr>
            <p:spPr>
              <a:xfrm>
                <a:off x="532097" y="3249179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830" name="Google Shape;1830;p10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831" name="Google Shape;1831;p102"/>
            <p:cNvGrpSpPr/>
            <p:nvPr/>
          </p:nvGrpSpPr>
          <p:grpSpPr>
            <a:xfrm rot="10800000">
              <a:off x="6787103" y="820419"/>
              <a:ext cx="2402289" cy="499772"/>
              <a:chOff x="532752" y="3249175"/>
              <a:chExt cx="1779473" cy="370202"/>
            </a:xfrm>
          </p:grpSpPr>
          <p:sp>
            <p:nvSpPr>
              <p:cNvPr id="1832" name="Google Shape;1832;p102"/>
              <p:cNvSpPr/>
              <p:nvPr/>
            </p:nvSpPr>
            <p:spPr>
              <a:xfrm>
                <a:off x="532752" y="3249177"/>
                <a:ext cx="2988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833" name="Google Shape;1833;p10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834" name="Google Shape;1834;p10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835" name="Google Shape;1835;p102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836" name="Google Shape;1836;p102"/>
            <p:cNvGrpSpPr/>
            <p:nvPr/>
          </p:nvGrpSpPr>
          <p:grpSpPr>
            <a:xfrm rot="10800000">
              <a:off x="7286873" y="320651"/>
              <a:ext cx="1499310" cy="499770"/>
              <a:chOff x="831425" y="3249175"/>
              <a:chExt cx="1110600" cy="370200"/>
            </a:xfrm>
          </p:grpSpPr>
          <p:sp>
            <p:nvSpPr>
              <p:cNvPr id="1837" name="Google Shape;1837;p10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838" name="Google Shape;1838;p10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839" name="Google Shape;1839;p10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840" name="Google Shape;1840;p102"/>
            <p:cNvGrpSpPr/>
            <p:nvPr/>
          </p:nvGrpSpPr>
          <p:grpSpPr>
            <a:xfrm rot="10800000">
              <a:off x="6787102" y="-57263"/>
              <a:ext cx="2403260" cy="377865"/>
              <a:chOff x="532032" y="3249173"/>
              <a:chExt cx="1780193" cy="370202"/>
            </a:xfrm>
          </p:grpSpPr>
          <p:sp>
            <p:nvSpPr>
              <p:cNvPr id="1841" name="Google Shape;1841;p102"/>
              <p:cNvSpPr/>
              <p:nvPr/>
            </p:nvSpPr>
            <p:spPr>
              <a:xfrm>
                <a:off x="532032" y="3249173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842" name="Google Shape;1842;p102"/>
              <p:cNvSpPr/>
              <p:nvPr/>
            </p:nvSpPr>
            <p:spPr>
              <a:xfrm>
                <a:off x="831430" y="3249173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843" name="Google Shape;1843;p10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844" name="Google Shape;1844;p10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845" name="Google Shape;1845;p102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1846" name="Google Shape;1846;p102"/>
          <p:cNvSpPr/>
          <p:nvPr/>
        </p:nvSpPr>
        <p:spPr>
          <a:xfrm rot="10800000" flipH="1">
            <a:off x="8088611" y="31980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847" name="Google Shape;1847;p102"/>
          <p:cNvSpPr/>
          <p:nvPr/>
        </p:nvSpPr>
        <p:spPr>
          <a:xfrm rot="10800000" flipH="1">
            <a:off x="8088611" y="592679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848" name="Google Shape;1848;p102"/>
          <p:cNvSpPr/>
          <p:nvPr/>
        </p:nvSpPr>
        <p:spPr>
          <a:xfrm rot="10800000" flipH="1">
            <a:off x="8088611" y="117225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849" name="Google Shape;1849;p102"/>
          <p:cNvSpPr/>
          <p:nvPr/>
        </p:nvSpPr>
        <p:spPr>
          <a:xfrm rot="10800000" flipH="1">
            <a:off x="8088611" y="869471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850" name="Google Shape;1850;p102"/>
          <p:cNvSpPr txBox="1">
            <a:spLocks noGrp="1"/>
          </p:cNvSpPr>
          <p:nvPr>
            <p:ph type="body" idx="6"/>
          </p:nvPr>
        </p:nvSpPr>
        <p:spPr>
          <a:xfrm>
            <a:off x="104900" y="2676050"/>
            <a:ext cx="1583400" cy="16743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851" name="Google Shape;1851;p102"/>
          <p:cNvSpPr txBox="1">
            <a:spLocks noGrp="1"/>
          </p:cNvSpPr>
          <p:nvPr>
            <p:ph type="body" idx="7"/>
          </p:nvPr>
        </p:nvSpPr>
        <p:spPr>
          <a:xfrm>
            <a:off x="1932925" y="2676050"/>
            <a:ext cx="1583400" cy="16743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852" name="Google Shape;1852;p102"/>
          <p:cNvSpPr txBox="1">
            <a:spLocks noGrp="1"/>
          </p:cNvSpPr>
          <p:nvPr>
            <p:ph type="body" idx="8"/>
          </p:nvPr>
        </p:nvSpPr>
        <p:spPr>
          <a:xfrm>
            <a:off x="3761000" y="2676050"/>
            <a:ext cx="1583400" cy="16743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853" name="Google Shape;1853;p102"/>
          <p:cNvSpPr txBox="1">
            <a:spLocks noGrp="1"/>
          </p:cNvSpPr>
          <p:nvPr>
            <p:ph type="body" idx="9"/>
          </p:nvPr>
        </p:nvSpPr>
        <p:spPr>
          <a:xfrm>
            <a:off x="5607150" y="2676050"/>
            <a:ext cx="1583400" cy="16743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854" name="Google Shape;1854;p102"/>
          <p:cNvSpPr txBox="1">
            <a:spLocks noGrp="1"/>
          </p:cNvSpPr>
          <p:nvPr>
            <p:ph type="title" idx="13"/>
          </p:nvPr>
        </p:nvSpPr>
        <p:spPr>
          <a:xfrm>
            <a:off x="239975" y="1597225"/>
            <a:ext cx="640200" cy="482400"/>
          </a:xfrm>
          <a:prstGeom prst="rect">
            <a:avLst/>
          </a:prstGeom>
        </p:spPr>
        <p:txBody>
          <a:bodyPr spcFirstLastPara="1" wrap="square" lIns="91425" tIns="91425" rIns="137150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5" name="Google Shape;1855;p102"/>
          <p:cNvSpPr txBox="1">
            <a:spLocks noGrp="1"/>
          </p:cNvSpPr>
          <p:nvPr>
            <p:ph type="title" idx="14"/>
          </p:nvPr>
        </p:nvSpPr>
        <p:spPr>
          <a:xfrm>
            <a:off x="2009500" y="1597225"/>
            <a:ext cx="640200" cy="482400"/>
          </a:xfrm>
          <a:prstGeom prst="rect">
            <a:avLst/>
          </a:prstGeom>
        </p:spPr>
        <p:txBody>
          <a:bodyPr spcFirstLastPara="1" wrap="square" lIns="91425" tIns="91425" rIns="137150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6" name="Google Shape;1856;p102"/>
          <p:cNvSpPr txBox="1">
            <a:spLocks noGrp="1"/>
          </p:cNvSpPr>
          <p:nvPr>
            <p:ph type="title" idx="15"/>
          </p:nvPr>
        </p:nvSpPr>
        <p:spPr>
          <a:xfrm>
            <a:off x="3895425" y="1597225"/>
            <a:ext cx="640200" cy="482400"/>
          </a:xfrm>
          <a:prstGeom prst="rect">
            <a:avLst/>
          </a:prstGeom>
        </p:spPr>
        <p:txBody>
          <a:bodyPr spcFirstLastPara="1" wrap="square" lIns="91425" tIns="91425" rIns="137150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7" name="Google Shape;1857;p102"/>
          <p:cNvSpPr txBox="1">
            <a:spLocks noGrp="1"/>
          </p:cNvSpPr>
          <p:nvPr>
            <p:ph type="title" idx="16"/>
          </p:nvPr>
        </p:nvSpPr>
        <p:spPr>
          <a:xfrm>
            <a:off x="5704700" y="1597225"/>
            <a:ext cx="640200" cy="482400"/>
          </a:xfrm>
          <a:prstGeom prst="rect">
            <a:avLst/>
          </a:prstGeom>
        </p:spPr>
        <p:txBody>
          <a:bodyPr spcFirstLastPara="1" wrap="square" lIns="91425" tIns="91425" rIns="137150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8" name="Google Shape;1858;p102"/>
          <p:cNvSpPr txBox="1">
            <a:spLocks noGrp="1"/>
          </p:cNvSpPr>
          <p:nvPr>
            <p:ph type="title" idx="17"/>
          </p:nvPr>
        </p:nvSpPr>
        <p:spPr>
          <a:xfrm>
            <a:off x="38100" y="319650"/>
            <a:ext cx="1827900" cy="520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59" name="Google Shape;1859;p102"/>
          <p:cNvSpPr txBox="1">
            <a:spLocks noGrp="1"/>
          </p:cNvSpPr>
          <p:nvPr>
            <p:ph type="title" idx="18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1">
          <p15:clr>
            <a:srgbClr val="E46962"/>
          </p15:clr>
        </p15:guide>
        <p15:guide id="2" pos="3431">
          <p15:clr>
            <a:srgbClr val="E46962"/>
          </p15:clr>
        </p15:guide>
        <p15:guide id="3" pos="2262">
          <p15:clr>
            <a:srgbClr val="E46962"/>
          </p15:clr>
        </p15:guide>
        <p15:guide id="4" pos="1173">
          <p15:clr>
            <a:srgbClr val="E46962"/>
          </p15:clr>
        </p15:guide>
        <p15:guide id="5" pos="1408">
          <p15:clr>
            <a:srgbClr val="E46962"/>
          </p15:clr>
        </p15:guide>
        <p15:guide id="6" pos="1175">
          <p15:clr>
            <a:srgbClr val="E46962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1_1_1_1_1_1_4"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103"/>
          <p:cNvSpPr/>
          <p:nvPr/>
        </p:nvSpPr>
        <p:spPr>
          <a:xfrm rot="-737329">
            <a:off x="5068924" y="-96942"/>
            <a:ext cx="3371552" cy="1136324"/>
          </a:xfrm>
          <a:prstGeom prst="chord">
            <a:avLst>
              <a:gd name="adj1" fmla="val 21353619"/>
              <a:gd name="adj2" fmla="val 1421063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862" name="Google Shape;1862;p103"/>
          <p:cNvSpPr txBox="1">
            <a:spLocks noGrp="1"/>
          </p:cNvSpPr>
          <p:nvPr>
            <p:ph type="title"/>
          </p:nvPr>
        </p:nvSpPr>
        <p:spPr>
          <a:xfrm>
            <a:off x="134550" y="1524225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863" name="Google Shape;1863;p103"/>
          <p:cNvSpPr txBox="1">
            <a:spLocks noGrp="1"/>
          </p:cNvSpPr>
          <p:nvPr>
            <p:ph type="title" idx="2"/>
          </p:nvPr>
        </p:nvSpPr>
        <p:spPr>
          <a:xfrm>
            <a:off x="1326150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864" name="Google Shape;1864;p103"/>
          <p:cNvSpPr txBox="1">
            <a:spLocks noGrp="1"/>
          </p:cNvSpPr>
          <p:nvPr>
            <p:ph type="title" idx="3"/>
          </p:nvPr>
        </p:nvSpPr>
        <p:spPr>
          <a:xfrm>
            <a:off x="3808925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865" name="Google Shape;1865;p103"/>
          <p:cNvSpPr txBox="1">
            <a:spLocks noGrp="1"/>
          </p:cNvSpPr>
          <p:nvPr>
            <p:ph type="title" idx="4"/>
          </p:nvPr>
        </p:nvSpPr>
        <p:spPr>
          <a:xfrm>
            <a:off x="6291700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866" name="Google Shape;1866;p103"/>
          <p:cNvSpPr txBox="1">
            <a:spLocks noGrp="1"/>
          </p:cNvSpPr>
          <p:nvPr>
            <p:ph type="title" idx="5"/>
          </p:nvPr>
        </p:nvSpPr>
        <p:spPr>
          <a:xfrm>
            <a:off x="134550" y="2606200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867" name="Google Shape;1867;p103"/>
          <p:cNvSpPr txBox="1">
            <a:spLocks noGrp="1"/>
          </p:cNvSpPr>
          <p:nvPr>
            <p:ph type="title" idx="6"/>
          </p:nvPr>
        </p:nvSpPr>
        <p:spPr>
          <a:xfrm>
            <a:off x="134550" y="3659750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868" name="Google Shape;1868;p103"/>
          <p:cNvSpPr txBox="1">
            <a:spLocks noGrp="1"/>
          </p:cNvSpPr>
          <p:nvPr>
            <p:ph type="title" idx="7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869" name="Google Shape;1869;p103"/>
          <p:cNvSpPr/>
          <p:nvPr/>
        </p:nvSpPr>
        <p:spPr>
          <a:xfrm rot="-6104187" flipH="1">
            <a:off x="4324040" y="2970795"/>
            <a:ext cx="1541221" cy="4732320"/>
          </a:xfrm>
          <a:prstGeom prst="chord">
            <a:avLst>
              <a:gd name="adj1" fmla="val 4994308"/>
              <a:gd name="adj2" fmla="val 1511404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870" name="Google Shape;1870;p103"/>
          <p:cNvSpPr/>
          <p:nvPr/>
        </p:nvSpPr>
        <p:spPr>
          <a:xfrm rot="5740201">
            <a:off x="4240558" y="2810912"/>
            <a:ext cx="1433212" cy="5490517"/>
          </a:xfrm>
          <a:prstGeom prst="chord">
            <a:avLst>
              <a:gd name="adj1" fmla="val 5592353"/>
              <a:gd name="adj2" fmla="val 150240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871" name="Google Shape;1871;p103"/>
          <p:cNvSpPr txBox="1">
            <a:spLocks noGrp="1"/>
          </p:cNvSpPr>
          <p:nvPr>
            <p:ph type="body" idx="1"/>
          </p:nvPr>
        </p:nvSpPr>
        <p:spPr>
          <a:xfrm>
            <a:off x="1326025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1872" name="Google Shape;1872;p103"/>
          <p:cNvSpPr txBox="1">
            <a:spLocks noGrp="1"/>
          </p:cNvSpPr>
          <p:nvPr>
            <p:ph type="body" idx="8"/>
          </p:nvPr>
        </p:nvSpPr>
        <p:spPr>
          <a:xfrm>
            <a:off x="3808863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1873" name="Google Shape;1873;p103"/>
          <p:cNvSpPr txBox="1">
            <a:spLocks noGrp="1"/>
          </p:cNvSpPr>
          <p:nvPr>
            <p:ph type="body" idx="9"/>
          </p:nvPr>
        </p:nvSpPr>
        <p:spPr>
          <a:xfrm>
            <a:off x="6291713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1874" name="Google Shape;1874;p103"/>
          <p:cNvSpPr txBox="1">
            <a:spLocks noGrp="1"/>
          </p:cNvSpPr>
          <p:nvPr>
            <p:ph type="body" idx="13"/>
          </p:nvPr>
        </p:nvSpPr>
        <p:spPr>
          <a:xfrm>
            <a:off x="1326025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1875" name="Google Shape;1875;p103"/>
          <p:cNvSpPr txBox="1">
            <a:spLocks noGrp="1"/>
          </p:cNvSpPr>
          <p:nvPr>
            <p:ph type="body" idx="14"/>
          </p:nvPr>
        </p:nvSpPr>
        <p:spPr>
          <a:xfrm>
            <a:off x="3808863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1876" name="Google Shape;1876;p103"/>
          <p:cNvSpPr txBox="1">
            <a:spLocks noGrp="1"/>
          </p:cNvSpPr>
          <p:nvPr>
            <p:ph type="body" idx="15"/>
          </p:nvPr>
        </p:nvSpPr>
        <p:spPr>
          <a:xfrm>
            <a:off x="6291713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1877" name="Google Shape;1877;p103"/>
          <p:cNvSpPr txBox="1">
            <a:spLocks noGrp="1"/>
          </p:cNvSpPr>
          <p:nvPr>
            <p:ph type="body" idx="16"/>
          </p:nvPr>
        </p:nvSpPr>
        <p:spPr>
          <a:xfrm>
            <a:off x="1326025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>
            <a:endParaRPr/>
          </a:p>
        </p:txBody>
      </p:sp>
      <p:sp>
        <p:nvSpPr>
          <p:cNvPr id="1878" name="Google Shape;1878;p103"/>
          <p:cNvSpPr txBox="1">
            <a:spLocks noGrp="1"/>
          </p:cNvSpPr>
          <p:nvPr>
            <p:ph type="body" idx="17"/>
          </p:nvPr>
        </p:nvSpPr>
        <p:spPr>
          <a:xfrm>
            <a:off x="3808867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>
            <a:endParaRPr/>
          </a:p>
        </p:txBody>
      </p:sp>
      <p:sp>
        <p:nvSpPr>
          <p:cNvPr id="1879" name="Google Shape;1879;p103"/>
          <p:cNvSpPr txBox="1">
            <a:spLocks noGrp="1"/>
          </p:cNvSpPr>
          <p:nvPr>
            <p:ph type="body" idx="18"/>
          </p:nvPr>
        </p:nvSpPr>
        <p:spPr>
          <a:xfrm>
            <a:off x="6291721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>
            <a:endParaRPr/>
          </a:p>
        </p:txBody>
      </p:sp>
      <p:sp>
        <p:nvSpPr>
          <p:cNvPr id="1880" name="Google Shape;1880;p103"/>
          <p:cNvSpPr txBox="1">
            <a:spLocks noGrp="1"/>
          </p:cNvSpPr>
          <p:nvPr>
            <p:ph type="title" idx="19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881" name="Google Shape;1881;p103"/>
          <p:cNvSpPr txBox="1">
            <a:spLocks noGrp="1"/>
          </p:cNvSpPr>
          <p:nvPr>
            <p:ph type="title" idx="20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- Dark">
  <p:cSld name="BLANK_1_1_1_1_1_1_1_1_1_1_4_1">
    <p:bg>
      <p:bgPr>
        <a:solidFill>
          <a:schemeClr val="lt1"/>
        </a:solidFill>
        <a:effectLst/>
      </p:bgPr>
    </p:bg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104"/>
          <p:cNvSpPr/>
          <p:nvPr/>
        </p:nvSpPr>
        <p:spPr>
          <a:xfrm rot="-737329">
            <a:off x="5068924" y="-96942"/>
            <a:ext cx="3371552" cy="1136324"/>
          </a:xfrm>
          <a:prstGeom prst="chord">
            <a:avLst>
              <a:gd name="adj1" fmla="val 21353619"/>
              <a:gd name="adj2" fmla="val 14210633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884" name="Google Shape;1884;p104"/>
          <p:cNvSpPr txBox="1">
            <a:spLocks noGrp="1"/>
          </p:cNvSpPr>
          <p:nvPr>
            <p:ph type="title"/>
          </p:nvPr>
        </p:nvSpPr>
        <p:spPr>
          <a:xfrm>
            <a:off x="134550" y="1524225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885" name="Google Shape;1885;p104"/>
          <p:cNvSpPr txBox="1">
            <a:spLocks noGrp="1"/>
          </p:cNvSpPr>
          <p:nvPr>
            <p:ph type="title" idx="2"/>
          </p:nvPr>
        </p:nvSpPr>
        <p:spPr>
          <a:xfrm>
            <a:off x="134550" y="2606200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886" name="Google Shape;1886;p104"/>
          <p:cNvSpPr txBox="1">
            <a:spLocks noGrp="1"/>
          </p:cNvSpPr>
          <p:nvPr>
            <p:ph type="title" idx="3"/>
          </p:nvPr>
        </p:nvSpPr>
        <p:spPr>
          <a:xfrm>
            <a:off x="134550" y="3659750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887" name="Google Shape;1887;p104"/>
          <p:cNvSpPr txBox="1">
            <a:spLocks noGrp="1"/>
          </p:cNvSpPr>
          <p:nvPr>
            <p:ph type="title" idx="4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888" name="Google Shape;1888;p104"/>
          <p:cNvSpPr txBox="1">
            <a:spLocks noGrp="1"/>
          </p:cNvSpPr>
          <p:nvPr>
            <p:ph type="title" idx="5"/>
          </p:nvPr>
        </p:nvSpPr>
        <p:spPr>
          <a:xfrm>
            <a:off x="1326150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889" name="Google Shape;1889;p104"/>
          <p:cNvSpPr txBox="1">
            <a:spLocks noGrp="1"/>
          </p:cNvSpPr>
          <p:nvPr>
            <p:ph type="title" idx="6"/>
          </p:nvPr>
        </p:nvSpPr>
        <p:spPr>
          <a:xfrm>
            <a:off x="3808925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890" name="Google Shape;1890;p104"/>
          <p:cNvSpPr txBox="1">
            <a:spLocks noGrp="1"/>
          </p:cNvSpPr>
          <p:nvPr>
            <p:ph type="title" idx="7"/>
          </p:nvPr>
        </p:nvSpPr>
        <p:spPr>
          <a:xfrm>
            <a:off x="6291700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891" name="Google Shape;1891;p104"/>
          <p:cNvSpPr/>
          <p:nvPr/>
        </p:nvSpPr>
        <p:spPr>
          <a:xfrm rot="-6104187" flipH="1">
            <a:off x="4324040" y="2970795"/>
            <a:ext cx="1541221" cy="4732320"/>
          </a:xfrm>
          <a:prstGeom prst="chord">
            <a:avLst>
              <a:gd name="adj1" fmla="val 4994308"/>
              <a:gd name="adj2" fmla="val 15114049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892" name="Google Shape;1892;p104"/>
          <p:cNvSpPr/>
          <p:nvPr/>
        </p:nvSpPr>
        <p:spPr>
          <a:xfrm rot="5740201">
            <a:off x="4240558" y="2810912"/>
            <a:ext cx="1433212" cy="5490517"/>
          </a:xfrm>
          <a:prstGeom prst="chord">
            <a:avLst>
              <a:gd name="adj1" fmla="val 5592353"/>
              <a:gd name="adj2" fmla="val 15024063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893" name="Google Shape;1893;p104"/>
          <p:cNvSpPr txBox="1">
            <a:spLocks noGrp="1"/>
          </p:cNvSpPr>
          <p:nvPr>
            <p:ph type="title" idx="8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894" name="Google Shape;1894;p104"/>
          <p:cNvSpPr txBox="1">
            <a:spLocks noGrp="1"/>
          </p:cNvSpPr>
          <p:nvPr>
            <p:ph type="body" idx="1"/>
          </p:nvPr>
        </p:nvSpPr>
        <p:spPr>
          <a:xfrm>
            <a:off x="1326025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o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‒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o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5" name="Google Shape;1895;p104"/>
          <p:cNvSpPr txBox="1">
            <a:spLocks noGrp="1"/>
          </p:cNvSpPr>
          <p:nvPr>
            <p:ph type="body" idx="9"/>
          </p:nvPr>
        </p:nvSpPr>
        <p:spPr>
          <a:xfrm>
            <a:off x="3808863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6" name="Google Shape;1896;p104"/>
          <p:cNvSpPr txBox="1">
            <a:spLocks noGrp="1"/>
          </p:cNvSpPr>
          <p:nvPr>
            <p:ph type="body" idx="13"/>
          </p:nvPr>
        </p:nvSpPr>
        <p:spPr>
          <a:xfrm>
            <a:off x="6291713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7" name="Google Shape;1897;p104"/>
          <p:cNvSpPr txBox="1">
            <a:spLocks noGrp="1"/>
          </p:cNvSpPr>
          <p:nvPr>
            <p:ph type="body" idx="14"/>
          </p:nvPr>
        </p:nvSpPr>
        <p:spPr>
          <a:xfrm>
            <a:off x="1326025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8" name="Google Shape;1898;p104"/>
          <p:cNvSpPr txBox="1">
            <a:spLocks noGrp="1"/>
          </p:cNvSpPr>
          <p:nvPr>
            <p:ph type="body" idx="15"/>
          </p:nvPr>
        </p:nvSpPr>
        <p:spPr>
          <a:xfrm>
            <a:off x="3808863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9" name="Google Shape;1899;p104"/>
          <p:cNvSpPr txBox="1">
            <a:spLocks noGrp="1"/>
          </p:cNvSpPr>
          <p:nvPr>
            <p:ph type="body" idx="16"/>
          </p:nvPr>
        </p:nvSpPr>
        <p:spPr>
          <a:xfrm>
            <a:off x="6291713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0" name="Google Shape;1900;p104"/>
          <p:cNvSpPr txBox="1">
            <a:spLocks noGrp="1"/>
          </p:cNvSpPr>
          <p:nvPr>
            <p:ph type="body" idx="17"/>
          </p:nvPr>
        </p:nvSpPr>
        <p:spPr>
          <a:xfrm>
            <a:off x="1326025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1" name="Google Shape;1901;p104"/>
          <p:cNvSpPr txBox="1">
            <a:spLocks noGrp="1"/>
          </p:cNvSpPr>
          <p:nvPr>
            <p:ph type="body" idx="18"/>
          </p:nvPr>
        </p:nvSpPr>
        <p:spPr>
          <a:xfrm>
            <a:off x="3808867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2" name="Google Shape;1902;p104"/>
          <p:cNvSpPr txBox="1">
            <a:spLocks noGrp="1"/>
          </p:cNvSpPr>
          <p:nvPr>
            <p:ph type="body" idx="19"/>
          </p:nvPr>
        </p:nvSpPr>
        <p:spPr>
          <a:xfrm>
            <a:off x="6291721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3" name="Google Shape;1903;p104"/>
          <p:cNvSpPr txBox="1">
            <a:spLocks noGrp="1"/>
          </p:cNvSpPr>
          <p:nvPr>
            <p:ph type="title" idx="20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and two bodies">
  <p:cSld name="BLANK_1_1_1_1_1_1_1_1_1_1_3_2">
    <p:bg>
      <p:bgPr>
        <a:solidFill>
          <a:schemeClr val="lt1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p105"/>
          <p:cNvSpPr/>
          <p:nvPr/>
        </p:nvSpPr>
        <p:spPr>
          <a:xfrm rot="-5400000" flipH="1">
            <a:off x="1263236" y="2706539"/>
            <a:ext cx="1173845" cy="3700317"/>
          </a:xfrm>
          <a:custGeom>
            <a:avLst/>
            <a:gdLst/>
            <a:ahLst/>
            <a:cxnLst/>
            <a:rect l="l" t="t" r="r" b="b"/>
            <a:pathLst>
              <a:path w="39886" h="93762" fill="none" extrusionOk="0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906" name="Google Shape;1906;p105"/>
          <p:cNvSpPr/>
          <p:nvPr/>
        </p:nvSpPr>
        <p:spPr>
          <a:xfrm flipH="1">
            <a:off x="228605" y="3621311"/>
            <a:ext cx="3534079" cy="1522191"/>
          </a:xfrm>
          <a:custGeom>
            <a:avLst/>
            <a:gdLst/>
            <a:ahLst/>
            <a:cxnLst/>
            <a:rect l="l" t="t" r="r" b="b"/>
            <a:pathLst>
              <a:path w="109754" h="47273" extrusionOk="0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907" name="Google Shape;1907;p105"/>
          <p:cNvSpPr/>
          <p:nvPr/>
        </p:nvSpPr>
        <p:spPr>
          <a:xfrm flipH="1">
            <a:off x="234700" y="1635550"/>
            <a:ext cx="3321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1908" name="Google Shape;1908;p105"/>
          <p:cNvGrpSpPr/>
          <p:nvPr/>
        </p:nvGrpSpPr>
        <p:grpSpPr>
          <a:xfrm flipH="1">
            <a:off x="7293000" y="0"/>
            <a:ext cx="1851000" cy="1225325"/>
            <a:chOff x="461225" y="3875100"/>
            <a:chExt cx="1851000" cy="1225325"/>
          </a:xfrm>
        </p:grpSpPr>
        <p:grpSp>
          <p:nvGrpSpPr>
            <p:cNvPr id="1909" name="Google Shape;1909;p105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1910" name="Google Shape;1910;p105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11" name="Google Shape;1911;p105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12" name="Google Shape;1912;p105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13" name="Google Shape;1913;p105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14" name="Google Shape;1914;p105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915" name="Google Shape;1915;p105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1916" name="Google Shape;1916;p105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17" name="Google Shape;1917;p105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18" name="Google Shape;1918;p105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19" name="Google Shape;1919;p105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920" name="Google Shape;1920;p105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1921" name="Google Shape;1921;p105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22" name="Google Shape;1922;p105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23" name="Google Shape;1923;p105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24" name="Google Shape;1924;p105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1925" name="Google Shape;1925;p105"/>
          <p:cNvSpPr txBox="1">
            <a:spLocks noGrp="1"/>
          </p:cNvSpPr>
          <p:nvPr>
            <p:ph type="title"/>
          </p:nvPr>
        </p:nvSpPr>
        <p:spPr>
          <a:xfrm>
            <a:off x="3822450" y="1287875"/>
            <a:ext cx="4295400" cy="2772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 Medium"/>
              <a:buNone/>
              <a:defRPr sz="12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926" name="Google Shape;1926;p105"/>
          <p:cNvSpPr txBox="1">
            <a:spLocks noGrp="1"/>
          </p:cNvSpPr>
          <p:nvPr>
            <p:ph type="title" idx="2"/>
          </p:nvPr>
        </p:nvSpPr>
        <p:spPr>
          <a:xfrm>
            <a:off x="85725" y="1287875"/>
            <a:ext cx="3347400" cy="277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 Medium"/>
              <a:buNone/>
              <a:defRPr sz="12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927" name="Google Shape;1927;p105"/>
          <p:cNvSpPr>
            <a:spLocks noGrp="1"/>
          </p:cNvSpPr>
          <p:nvPr>
            <p:ph type="pic" idx="3"/>
          </p:nvPr>
        </p:nvSpPr>
        <p:spPr>
          <a:xfrm>
            <a:off x="227225" y="1832375"/>
            <a:ext cx="821100" cy="785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28" name="Google Shape;1928;p105"/>
          <p:cNvSpPr>
            <a:spLocks noGrp="1"/>
          </p:cNvSpPr>
          <p:nvPr>
            <p:ph type="pic" idx="4"/>
          </p:nvPr>
        </p:nvSpPr>
        <p:spPr>
          <a:xfrm>
            <a:off x="227225" y="2672425"/>
            <a:ext cx="821100" cy="785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29" name="Google Shape;1929;p105"/>
          <p:cNvSpPr>
            <a:spLocks noGrp="1"/>
          </p:cNvSpPr>
          <p:nvPr>
            <p:ph type="pic" idx="5"/>
          </p:nvPr>
        </p:nvSpPr>
        <p:spPr>
          <a:xfrm>
            <a:off x="227225" y="3512475"/>
            <a:ext cx="821100" cy="785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30" name="Google Shape;1930;p105"/>
          <p:cNvSpPr txBox="1">
            <a:spLocks noGrp="1"/>
          </p:cNvSpPr>
          <p:nvPr>
            <p:ph type="title" idx="6"/>
          </p:nvPr>
        </p:nvSpPr>
        <p:spPr>
          <a:xfrm>
            <a:off x="1048325" y="1832375"/>
            <a:ext cx="2069700" cy="7851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931" name="Google Shape;1931;p105"/>
          <p:cNvSpPr txBox="1">
            <a:spLocks noGrp="1"/>
          </p:cNvSpPr>
          <p:nvPr>
            <p:ph type="title" idx="7"/>
          </p:nvPr>
        </p:nvSpPr>
        <p:spPr>
          <a:xfrm>
            <a:off x="1048325" y="2672425"/>
            <a:ext cx="2069700" cy="7851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932" name="Google Shape;1932;p105"/>
          <p:cNvSpPr txBox="1">
            <a:spLocks noGrp="1"/>
          </p:cNvSpPr>
          <p:nvPr>
            <p:ph type="title" idx="8"/>
          </p:nvPr>
        </p:nvSpPr>
        <p:spPr>
          <a:xfrm>
            <a:off x="1048325" y="3512475"/>
            <a:ext cx="2069700" cy="7851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933" name="Google Shape;1933;p105"/>
          <p:cNvSpPr txBox="1">
            <a:spLocks noGrp="1"/>
          </p:cNvSpPr>
          <p:nvPr>
            <p:ph type="title" idx="9"/>
          </p:nvPr>
        </p:nvSpPr>
        <p:spPr>
          <a:xfrm>
            <a:off x="3820750" y="1711525"/>
            <a:ext cx="1800000" cy="15222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1934" name="Google Shape;1934;p105"/>
          <p:cNvSpPr txBox="1">
            <a:spLocks noGrp="1"/>
          </p:cNvSpPr>
          <p:nvPr>
            <p:ph type="title" idx="13"/>
          </p:nvPr>
        </p:nvSpPr>
        <p:spPr>
          <a:xfrm>
            <a:off x="7107575" y="1711450"/>
            <a:ext cx="874200" cy="1522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1935" name="Google Shape;1935;p105"/>
          <p:cNvSpPr txBox="1">
            <a:spLocks noGrp="1"/>
          </p:cNvSpPr>
          <p:nvPr>
            <p:ph type="title" idx="14"/>
          </p:nvPr>
        </p:nvSpPr>
        <p:spPr>
          <a:xfrm>
            <a:off x="5518325" y="1711575"/>
            <a:ext cx="1322100" cy="1522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1936" name="Google Shape;1936;p105"/>
          <p:cNvSpPr txBox="1">
            <a:spLocks noGrp="1"/>
          </p:cNvSpPr>
          <p:nvPr>
            <p:ph type="title" idx="15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937" name="Google Shape;1937;p105"/>
          <p:cNvSpPr txBox="1">
            <a:spLocks noGrp="1"/>
          </p:cNvSpPr>
          <p:nvPr>
            <p:ph type="title" idx="16"/>
          </p:nvPr>
        </p:nvSpPr>
        <p:spPr>
          <a:xfrm>
            <a:off x="93381" y="502775"/>
            <a:ext cx="7178100" cy="78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8" name="Google Shape;1938;p105"/>
          <p:cNvSpPr txBox="1">
            <a:spLocks noGrp="1"/>
          </p:cNvSpPr>
          <p:nvPr>
            <p:ph type="title" idx="17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3">
  <p:cSld name="BLANK_1_1_1_1_1_1_1_1_1_1_5"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106"/>
          <p:cNvSpPr/>
          <p:nvPr/>
        </p:nvSpPr>
        <p:spPr>
          <a:xfrm>
            <a:off x="1347300" y="4352975"/>
            <a:ext cx="6752827" cy="790544"/>
          </a:xfrm>
          <a:custGeom>
            <a:avLst/>
            <a:gdLst/>
            <a:ahLst/>
            <a:cxnLst/>
            <a:rect l="l" t="t" r="r" b="b"/>
            <a:pathLst>
              <a:path w="86243" h="14771" extrusionOk="0">
                <a:moveTo>
                  <a:pt x="61203" y="1"/>
                </a:moveTo>
                <a:lnTo>
                  <a:pt x="59656" y="20"/>
                </a:lnTo>
                <a:lnTo>
                  <a:pt x="58090" y="60"/>
                </a:lnTo>
                <a:lnTo>
                  <a:pt x="56504" y="119"/>
                </a:lnTo>
                <a:lnTo>
                  <a:pt x="54898" y="199"/>
                </a:lnTo>
                <a:lnTo>
                  <a:pt x="53272" y="298"/>
                </a:lnTo>
                <a:lnTo>
                  <a:pt x="51627" y="417"/>
                </a:lnTo>
                <a:lnTo>
                  <a:pt x="49961" y="575"/>
                </a:lnTo>
                <a:lnTo>
                  <a:pt x="48276" y="734"/>
                </a:lnTo>
                <a:lnTo>
                  <a:pt x="46591" y="932"/>
                </a:lnTo>
                <a:lnTo>
                  <a:pt x="44886" y="1150"/>
                </a:lnTo>
                <a:lnTo>
                  <a:pt x="43161" y="1388"/>
                </a:lnTo>
                <a:lnTo>
                  <a:pt x="41436" y="1646"/>
                </a:lnTo>
                <a:lnTo>
                  <a:pt x="39711" y="1924"/>
                </a:lnTo>
                <a:lnTo>
                  <a:pt x="37967" y="2221"/>
                </a:lnTo>
                <a:lnTo>
                  <a:pt x="36202" y="2538"/>
                </a:lnTo>
                <a:lnTo>
                  <a:pt x="34458" y="2875"/>
                </a:lnTo>
                <a:lnTo>
                  <a:pt x="31900" y="3411"/>
                </a:lnTo>
                <a:lnTo>
                  <a:pt x="29382" y="3986"/>
                </a:lnTo>
                <a:lnTo>
                  <a:pt x="26884" y="4600"/>
                </a:lnTo>
                <a:lnTo>
                  <a:pt x="24426" y="5235"/>
                </a:lnTo>
                <a:lnTo>
                  <a:pt x="22007" y="5909"/>
                </a:lnTo>
                <a:lnTo>
                  <a:pt x="19628" y="6622"/>
                </a:lnTo>
                <a:lnTo>
                  <a:pt x="17288" y="7356"/>
                </a:lnTo>
                <a:lnTo>
                  <a:pt x="15008" y="8129"/>
                </a:lnTo>
                <a:lnTo>
                  <a:pt x="12867" y="8902"/>
                </a:lnTo>
                <a:lnTo>
                  <a:pt x="10805" y="9695"/>
                </a:lnTo>
                <a:lnTo>
                  <a:pt x="8823" y="10488"/>
                </a:lnTo>
                <a:lnTo>
                  <a:pt x="6900" y="11321"/>
                </a:lnTo>
                <a:lnTo>
                  <a:pt x="5056" y="12154"/>
                </a:lnTo>
                <a:lnTo>
                  <a:pt x="4164" y="12590"/>
                </a:lnTo>
                <a:lnTo>
                  <a:pt x="3291" y="13006"/>
                </a:lnTo>
                <a:lnTo>
                  <a:pt x="2439" y="13442"/>
                </a:lnTo>
                <a:lnTo>
                  <a:pt x="1606" y="13879"/>
                </a:lnTo>
                <a:lnTo>
                  <a:pt x="793" y="14335"/>
                </a:lnTo>
                <a:lnTo>
                  <a:pt x="0" y="14771"/>
                </a:lnTo>
                <a:lnTo>
                  <a:pt x="83665" y="14771"/>
                </a:lnTo>
                <a:lnTo>
                  <a:pt x="84042" y="14335"/>
                </a:lnTo>
                <a:lnTo>
                  <a:pt x="84379" y="13918"/>
                </a:lnTo>
                <a:lnTo>
                  <a:pt x="84696" y="13482"/>
                </a:lnTo>
                <a:lnTo>
                  <a:pt x="84974" y="13066"/>
                </a:lnTo>
                <a:lnTo>
                  <a:pt x="85232" y="12649"/>
                </a:lnTo>
                <a:lnTo>
                  <a:pt x="85450" y="12233"/>
                </a:lnTo>
                <a:lnTo>
                  <a:pt x="85648" y="11817"/>
                </a:lnTo>
                <a:lnTo>
                  <a:pt x="85826" y="11400"/>
                </a:lnTo>
                <a:lnTo>
                  <a:pt x="85965" y="11004"/>
                </a:lnTo>
                <a:lnTo>
                  <a:pt x="86084" y="10607"/>
                </a:lnTo>
                <a:lnTo>
                  <a:pt x="86163" y="10211"/>
                </a:lnTo>
                <a:lnTo>
                  <a:pt x="86223" y="9814"/>
                </a:lnTo>
                <a:lnTo>
                  <a:pt x="86243" y="9438"/>
                </a:lnTo>
                <a:lnTo>
                  <a:pt x="86243" y="9041"/>
                </a:lnTo>
                <a:lnTo>
                  <a:pt x="86203" y="8664"/>
                </a:lnTo>
                <a:lnTo>
                  <a:pt x="86144" y="8288"/>
                </a:lnTo>
                <a:lnTo>
                  <a:pt x="86084" y="8050"/>
                </a:lnTo>
                <a:lnTo>
                  <a:pt x="86025" y="7812"/>
                </a:lnTo>
                <a:lnTo>
                  <a:pt x="85945" y="7574"/>
                </a:lnTo>
                <a:lnTo>
                  <a:pt x="85846" y="7336"/>
                </a:lnTo>
                <a:lnTo>
                  <a:pt x="85747" y="7118"/>
                </a:lnTo>
                <a:lnTo>
                  <a:pt x="85628" y="6880"/>
                </a:lnTo>
                <a:lnTo>
                  <a:pt x="85370" y="6444"/>
                </a:lnTo>
                <a:lnTo>
                  <a:pt x="85053" y="6008"/>
                </a:lnTo>
                <a:lnTo>
                  <a:pt x="84676" y="5591"/>
                </a:lnTo>
                <a:lnTo>
                  <a:pt x="84280" y="5175"/>
                </a:lnTo>
                <a:lnTo>
                  <a:pt x="83824" y="4798"/>
                </a:lnTo>
                <a:lnTo>
                  <a:pt x="83309" y="4402"/>
                </a:lnTo>
                <a:lnTo>
                  <a:pt x="82773" y="4045"/>
                </a:lnTo>
                <a:lnTo>
                  <a:pt x="82178" y="3688"/>
                </a:lnTo>
                <a:lnTo>
                  <a:pt x="81524" y="3351"/>
                </a:lnTo>
                <a:lnTo>
                  <a:pt x="80850" y="3034"/>
                </a:lnTo>
                <a:lnTo>
                  <a:pt x="80117" y="2717"/>
                </a:lnTo>
                <a:lnTo>
                  <a:pt x="79343" y="2419"/>
                </a:lnTo>
                <a:lnTo>
                  <a:pt x="78530" y="2142"/>
                </a:lnTo>
                <a:lnTo>
                  <a:pt x="77698" y="1884"/>
                </a:lnTo>
                <a:lnTo>
                  <a:pt x="76825" y="1646"/>
                </a:lnTo>
                <a:lnTo>
                  <a:pt x="75933" y="1428"/>
                </a:lnTo>
                <a:lnTo>
                  <a:pt x="74982" y="1230"/>
                </a:lnTo>
                <a:lnTo>
                  <a:pt x="74010" y="1031"/>
                </a:lnTo>
                <a:lnTo>
                  <a:pt x="72999" y="853"/>
                </a:lnTo>
                <a:lnTo>
                  <a:pt x="71948" y="694"/>
                </a:lnTo>
                <a:lnTo>
                  <a:pt x="70878" y="556"/>
                </a:lnTo>
                <a:lnTo>
                  <a:pt x="69767" y="437"/>
                </a:lnTo>
                <a:lnTo>
                  <a:pt x="68618" y="318"/>
                </a:lnTo>
                <a:lnTo>
                  <a:pt x="67448" y="219"/>
                </a:lnTo>
                <a:lnTo>
                  <a:pt x="66258" y="139"/>
                </a:lnTo>
                <a:lnTo>
                  <a:pt x="65029" y="80"/>
                </a:lnTo>
                <a:lnTo>
                  <a:pt x="63780" y="40"/>
                </a:lnTo>
                <a:lnTo>
                  <a:pt x="62511" y="20"/>
                </a:lnTo>
                <a:lnTo>
                  <a:pt x="61203" y="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941" name="Google Shape;1941;p106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942" name="Google Shape;1942;p106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943" name="Google Shape;1943;p106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2">
  <p:cSld name="BLANK_1_1_1_1_1_1_1_1_1_1_9"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" name="Google Shape;1945;p107"/>
          <p:cNvGrpSpPr/>
          <p:nvPr/>
        </p:nvGrpSpPr>
        <p:grpSpPr>
          <a:xfrm flipH="1">
            <a:off x="3212200" y="0"/>
            <a:ext cx="1851000" cy="1225325"/>
            <a:chOff x="461225" y="3875100"/>
            <a:chExt cx="1851000" cy="1225325"/>
          </a:xfrm>
        </p:grpSpPr>
        <p:grpSp>
          <p:nvGrpSpPr>
            <p:cNvPr id="1946" name="Google Shape;1946;p107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1947" name="Google Shape;1947;p107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48" name="Google Shape;1948;p107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49" name="Google Shape;1949;p107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50" name="Google Shape;1950;p107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51" name="Google Shape;1951;p107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952" name="Google Shape;1952;p107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1953" name="Google Shape;1953;p107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54" name="Google Shape;1954;p10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55" name="Google Shape;1955;p107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56" name="Google Shape;1956;p107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957" name="Google Shape;1957;p107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1958" name="Google Shape;1958;p10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59" name="Google Shape;1959;p10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60" name="Google Shape;1960;p107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61" name="Google Shape;1961;p107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1962" name="Google Shape;1962;p107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963" name="Google Shape;1963;p107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964" name="Google Shape;1964;p107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4">
  <p:cSld name="BLANK_1_1_1_1_1_1_1_1_1_1_2_1"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" name="Google Shape;1966;p108"/>
          <p:cNvGrpSpPr/>
          <p:nvPr/>
        </p:nvGrpSpPr>
        <p:grpSpPr>
          <a:xfrm flipH="1">
            <a:off x="3199575" y="156175"/>
            <a:ext cx="1851000" cy="1225325"/>
            <a:chOff x="461225" y="3875100"/>
            <a:chExt cx="1851000" cy="1225325"/>
          </a:xfrm>
        </p:grpSpPr>
        <p:grpSp>
          <p:nvGrpSpPr>
            <p:cNvPr id="1967" name="Google Shape;1967;p108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1968" name="Google Shape;1968;p108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69" name="Google Shape;1969;p108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70" name="Google Shape;1970;p108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71" name="Google Shape;1971;p108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72" name="Google Shape;1972;p108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973" name="Google Shape;1973;p108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1974" name="Google Shape;1974;p108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75" name="Google Shape;1975;p10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76" name="Google Shape;1976;p108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77" name="Google Shape;1977;p108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978" name="Google Shape;1978;p108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1979" name="Google Shape;1979;p10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80" name="Google Shape;1980;p10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81" name="Google Shape;1981;p108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82" name="Google Shape;1982;p108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1983" name="Google Shape;1983;p108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984" name="Google Shape;1984;p108"/>
          <p:cNvSpPr/>
          <p:nvPr/>
        </p:nvSpPr>
        <p:spPr>
          <a:xfrm>
            <a:off x="5023375" y="3994875"/>
            <a:ext cx="3941541" cy="1148616"/>
          </a:xfrm>
          <a:custGeom>
            <a:avLst/>
            <a:gdLst/>
            <a:ahLst/>
            <a:cxnLst/>
            <a:rect l="l" t="t" r="r" b="b"/>
            <a:pathLst>
              <a:path w="109754" h="47273" extrusionOk="0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985" name="Google Shape;1985;p108"/>
          <p:cNvSpPr/>
          <p:nvPr/>
        </p:nvSpPr>
        <p:spPr>
          <a:xfrm rot="5400000">
            <a:off x="6364434" y="2363929"/>
            <a:ext cx="912991" cy="4646142"/>
          </a:xfrm>
          <a:custGeom>
            <a:avLst/>
            <a:gdLst/>
            <a:ahLst/>
            <a:cxnLst/>
            <a:rect l="l" t="t" r="r" b="b"/>
            <a:pathLst>
              <a:path w="39886" h="93762" fill="none" extrusionOk="0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986" name="Google Shape;1986;p108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3941700" cy="1200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987" name="Google Shape;1987;p108"/>
          <p:cNvSpPr/>
          <p:nvPr/>
        </p:nvSpPr>
        <p:spPr>
          <a:xfrm>
            <a:off x="1643225" y="-725"/>
            <a:ext cx="5761425" cy="711800"/>
          </a:xfrm>
          <a:custGeom>
            <a:avLst/>
            <a:gdLst/>
            <a:ahLst/>
            <a:cxnLst/>
            <a:rect l="l" t="t" r="r" b="b"/>
            <a:pathLst>
              <a:path w="230457" h="28472" extrusionOk="0">
                <a:moveTo>
                  <a:pt x="0" y="0"/>
                </a:moveTo>
                <a:lnTo>
                  <a:pt x="230457" y="28472"/>
                </a:lnTo>
                <a:lnTo>
                  <a:pt x="220381" y="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88" name="Google Shape;1988;p108"/>
          <p:cNvSpPr/>
          <p:nvPr/>
        </p:nvSpPr>
        <p:spPr>
          <a:xfrm>
            <a:off x="7140700" y="-1350"/>
            <a:ext cx="2003375" cy="714225"/>
          </a:xfrm>
          <a:custGeom>
            <a:avLst/>
            <a:gdLst/>
            <a:ahLst/>
            <a:cxnLst/>
            <a:rect l="l" t="t" r="r" b="b"/>
            <a:pathLst>
              <a:path w="80135" h="28569" extrusionOk="0">
                <a:moveTo>
                  <a:pt x="10558" y="28569"/>
                </a:moveTo>
                <a:lnTo>
                  <a:pt x="67491" y="18220"/>
                </a:lnTo>
                <a:lnTo>
                  <a:pt x="80135" y="0"/>
                </a:lnTo>
                <a:lnTo>
                  <a:pt x="0" y="45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314325" dist="28575" dir="5400000" algn="bl" rotWithShape="0">
              <a:schemeClr val="accent4">
                <a:alpha val="24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89" name="Google Shape;1989;p108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">
          <p15:clr>
            <a:srgbClr val="E46962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s">
  <p:cSld name="BLANK_1_1_1_1_1_1_1_1_1_1_2_1_1"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p109"/>
          <p:cNvGrpSpPr/>
          <p:nvPr/>
        </p:nvGrpSpPr>
        <p:grpSpPr>
          <a:xfrm flipH="1">
            <a:off x="3199575" y="156175"/>
            <a:ext cx="1851000" cy="1225325"/>
            <a:chOff x="461225" y="3875100"/>
            <a:chExt cx="1851000" cy="1225325"/>
          </a:xfrm>
        </p:grpSpPr>
        <p:grpSp>
          <p:nvGrpSpPr>
            <p:cNvPr id="1992" name="Google Shape;1992;p109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1993" name="Google Shape;1993;p109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94" name="Google Shape;1994;p109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95" name="Google Shape;1995;p109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96" name="Google Shape;1996;p109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997" name="Google Shape;1997;p109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998" name="Google Shape;1998;p109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1999" name="Google Shape;1999;p109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000" name="Google Shape;2000;p109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001" name="Google Shape;2001;p109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002" name="Google Shape;2002;p109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003" name="Google Shape;2003;p109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2004" name="Google Shape;2004;p109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005" name="Google Shape;2005;p109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006" name="Google Shape;2006;p109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007" name="Google Shape;2007;p109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2008" name="Google Shape;2008;p109"/>
          <p:cNvSpPr/>
          <p:nvPr/>
        </p:nvSpPr>
        <p:spPr>
          <a:xfrm>
            <a:off x="5023375" y="3994875"/>
            <a:ext cx="3941541" cy="1148616"/>
          </a:xfrm>
          <a:custGeom>
            <a:avLst/>
            <a:gdLst/>
            <a:ahLst/>
            <a:cxnLst/>
            <a:rect l="l" t="t" r="r" b="b"/>
            <a:pathLst>
              <a:path w="109754" h="47273" extrusionOk="0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009" name="Google Shape;2009;p109"/>
          <p:cNvSpPr/>
          <p:nvPr/>
        </p:nvSpPr>
        <p:spPr>
          <a:xfrm rot="5400000">
            <a:off x="6364434" y="2363929"/>
            <a:ext cx="912991" cy="4646142"/>
          </a:xfrm>
          <a:custGeom>
            <a:avLst/>
            <a:gdLst/>
            <a:ahLst/>
            <a:cxnLst/>
            <a:rect l="l" t="t" r="r" b="b"/>
            <a:pathLst>
              <a:path w="39886" h="93762" fill="none" extrusionOk="0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010" name="Google Shape;2010;p109"/>
          <p:cNvSpPr/>
          <p:nvPr/>
        </p:nvSpPr>
        <p:spPr>
          <a:xfrm>
            <a:off x="1643225" y="-725"/>
            <a:ext cx="5761425" cy="711800"/>
          </a:xfrm>
          <a:custGeom>
            <a:avLst/>
            <a:gdLst/>
            <a:ahLst/>
            <a:cxnLst/>
            <a:rect l="l" t="t" r="r" b="b"/>
            <a:pathLst>
              <a:path w="230457" h="28472" extrusionOk="0">
                <a:moveTo>
                  <a:pt x="0" y="0"/>
                </a:moveTo>
                <a:lnTo>
                  <a:pt x="230457" y="28472"/>
                </a:lnTo>
                <a:lnTo>
                  <a:pt x="220381" y="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11" name="Google Shape;2011;p109"/>
          <p:cNvSpPr/>
          <p:nvPr/>
        </p:nvSpPr>
        <p:spPr>
          <a:xfrm>
            <a:off x="7140700" y="-1350"/>
            <a:ext cx="2003375" cy="714225"/>
          </a:xfrm>
          <a:custGeom>
            <a:avLst/>
            <a:gdLst/>
            <a:ahLst/>
            <a:cxnLst/>
            <a:rect l="l" t="t" r="r" b="b"/>
            <a:pathLst>
              <a:path w="80135" h="28569" extrusionOk="0">
                <a:moveTo>
                  <a:pt x="10558" y="28569"/>
                </a:moveTo>
                <a:lnTo>
                  <a:pt x="67491" y="18220"/>
                </a:lnTo>
                <a:lnTo>
                  <a:pt x="80135" y="0"/>
                </a:lnTo>
                <a:lnTo>
                  <a:pt x="0" y="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1000">
                <a:schemeClr val="accent1"/>
              </a:gs>
              <a:gs pos="26000">
                <a:schemeClr val="accent3"/>
              </a:gs>
              <a:gs pos="63000">
                <a:schemeClr val="accent4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  <a:effectLst>
            <a:outerShdw blurRad="314325" dist="28575" dir="5400000" algn="bl" rotWithShape="0">
              <a:schemeClr val="accent4">
                <a:alpha val="24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cxnSp>
        <p:nvCxnSpPr>
          <p:cNvPr id="2012" name="Google Shape;2012;p109"/>
          <p:cNvCxnSpPr/>
          <p:nvPr/>
        </p:nvCxnSpPr>
        <p:spPr>
          <a:xfrm rot="10800000">
            <a:off x="605578" y="1794125"/>
            <a:ext cx="853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3" name="Google Shape;2013;p109"/>
          <p:cNvCxnSpPr/>
          <p:nvPr/>
        </p:nvCxnSpPr>
        <p:spPr>
          <a:xfrm rot="10800000">
            <a:off x="605578" y="2731925"/>
            <a:ext cx="853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4" name="Google Shape;2014;p109"/>
          <p:cNvCxnSpPr/>
          <p:nvPr/>
        </p:nvCxnSpPr>
        <p:spPr>
          <a:xfrm rot="10800000">
            <a:off x="606300" y="3669725"/>
            <a:ext cx="853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5" name="Google Shape;2015;p109"/>
          <p:cNvSpPr txBox="1">
            <a:spLocks noGrp="1"/>
          </p:cNvSpPr>
          <p:nvPr>
            <p:ph type="body" idx="1"/>
          </p:nvPr>
        </p:nvSpPr>
        <p:spPr>
          <a:xfrm>
            <a:off x="5788075" y="1906850"/>
            <a:ext cx="3021300" cy="825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2016" name="Google Shape;2016;p109"/>
          <p:cNvSpPr txBox="1">
            <a:spLocks noGrp="1"/>
          </p:cNvSpPr>
          <p:nvPr>
            <p:ph type="title"/>
          </p:nvPr>
        </p:nvSpPr>
        <p:spPr>
          <a:xfrm>
            <a:off x="2134625" y="2853988"/>
            <a:ext cx="15834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2017" name="Google Shape;2017;p109"/>
          <p:cNvSpPr txBox="1">
            <a:spLocks noGrp="1"/>
          </p:cNvSpPr>
          <p:nvPr>
            <p:ph type="body" idx="2"/>
          </p:nvPr>
        </p:nvSpPr>
        <p:spPr>
          <a:xfrm>
            <a:off x="5788075" y="2855650"/>
            <a:ext cx="3021300" cy="814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2018" name="Google Shape;2018;p109"/>
          <p:cNvSpPr txBox="1">
            <a:spLocks noGrp="1"/>
          </p:cNvSpPr>
          <p:nvPr>
            <p:ph type="title" idx="3"/>
          </p:nvPr>
        </p:nvSpPr>
        <p:spPr>
          <a:xfrm>
            <a:off x="525175" y="2853988"/>
            <a:ext cx="14088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2019" name="Google Shape;2019;p109"/>
          <p:cNvSpPr txBox="1">
            <a:spLocks noGrp="1"/>
          </p:cNvSpPr>
          <p:nvPr>
            <p:ph type="title" idx="4"/>
          </p:nvPr>
        </p:nvSpPr>
        <p:spPr>
          <a:xfrm>
            <a:off x="2134625" y="3793475"/>
            <a:ext cx="15834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2020" name="Google Shape;2020;p109"/>
          <p:cNvSpPr txBox="1">
            <a:spLocks noGrp="1"/>
          </p:cNvSpPr>
          <p:nvPr>
            <p:ph type="body" idx="5"/>
          </p:nvPr>
        </p:nvSpPr>
        <p:spPr>
          <a:xfrm>
            <a:off x="5788075" y="3793450"/>
            <a:ext cx="3021300" cy="836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2021" name="Google Shape;2021;p109"/>
          <p:cNvSpPr txBox="1">
            <a:spLocks noGrp="1"/>
          </p:cNvSpPr>
          <p:nvPr>
            <p:ph type="title" idx="6"/>
          </p:nvPr>
        </p:nvSpPr>
        <p:spPr>
          <a:xfrm>
            <a:off x="525175" y="3793475"/>
            <a:ext cx="14088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2022" name="Google Shape;2022;p109"/>
          <p:cNvSpPr txBox="1">
            <a:spLocks noGrp="1"/>
          </p:cNvSpPr>
          <p:nvPr>
            <p:ph type="title" idx="7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023" name="Google Shape;2023;p109"/>
          <p:cNvSpPr txBox="1">
            <a:spLocks noGrp="1"/>
          </p:cNvSpPr>
          <p:nvPr>
            <p:ph type="title" idx="8"/>
          </p:nvPr>
        </p:nvSpPr>
        <p:spPr>
          <a:xfrm>
            <a:off x="2134625" y="1914525"/>
            <a:ext cx="15834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2024" name="Google Shape;2024;p109"/>
          <p:cNvSpPr txBox="1">
            <a:spLocks noGrp="1"/>
          </p:cNvSpPr>
          <p:nvPr>
            <p:ph type="title" idx="9"/>
          </p:nvPr>
        </p:nvSpPr>
        <p:spPr>
          <a:xfrm>
            <a:off x="525175" y="1914525"/>
            <a:ext cx="14088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2025" name="Google Shape;2025;p109"/>
          <p:cNvSpPr txBox="1">
            <a:spLocks noGrp="1"/>
          </p:cNvSpPr>
          <p:nvPr>
            <p:ph type="title" idx="13"/>
          </p:nvPr>
        </p:nvSpPr>
        <p:spPr>
          <a:xfrm>
            <a:off x="115025" y="502775"/>
            <a:ext cx="3941700" cy="1200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2026" name="Google Shape;2026;p109"/>
          <p:cNvSpPr txBox="1">
            <a:spLocks noGrp="1"/>
          </p:cNvSpPr>
          <p:nvPr>
            <p:ph type="title" idx="14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">
          <p15:clr>
            <a:srgbClr val="E46962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LANK_1_1_1_1_1_1_1_1_1_1_10"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p110"/>
          <p:cNvSpPr/>
          <p:nvPr/>
        </p:nvSpPr>
        <p:spPr>
          <a:xfrm rot="-900031" flipH="1">
            <a:off x="1792020" y="1182391"/>
            <a:ext cx="5560068" cy="196350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029" name="Google Shape;2029;p110"/>
          <p:cNvSpPr/>
          <p:nvPr/>
        </p:nvSpPr>
        <p:spPr>
          <a:xfrm rot="10800000">
            <a:off x="1792025" y="1182400"/>
            <a:ext cx="5559900" cy="1963500"/>
          </a:xfrm>
          <a:prstGeom prst="ellipse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030" name="Google Shape;2030;p110"/>
          <p:cNvSpPr txBox="1">
            <a:spLocks noGrp="1"/>
          </p:cNvSpPr>
          <p:nvPr>
            <p:ph type="body" idx="1"/>
          </p:nvPr>
        </p:nvSpPr>
        <p:spPr>
          <a:xfrm>
            <a:off x="2351750" y="3857450"/>
            <a:ext cx="4346700" cy="45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"/>
              <a:buChar char="•"/>
              <a:defRPr/>
            </a:lvl1pPr>
            <a:lvl2pPr marL="914400" lvl="1" indent="-3429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"/>
              <a:buChar char="o"/>
              <a:defRPr/>
            </a:lvl2pPr>
            <a:lvl3pPr marL="1371600" lvl="2" indent="-3429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"/>
              <a:buChar char="‒"/>
              <a:defRPr/>
            </a:lvl3pPr>
            <a:lvl4pPr marL="1828800" lvl="3" indent="-3429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"/>
              <a:buChar char="•"/>
              <a:defRPr/>
            </a:lvl4pPr>
            <a:lvl5pPr marL="2286000" lvl="4" indent="-3429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"/>
              <a:buChar char="o"/>
              <a:defRPr/>
            </a:lvl5pPr>
            <a:lvl6pPr marL="2743200" lvl="5" indent="-3175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ra"/>
              <a:buChar char="•"/>
              <a:defRPr/>
            </a:lvl6pPr>
            <a:lvl7pPr marL="3200400" lvl="6" indent="-3175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ra"/>
              <a:buChar char="•"/>
              <a:defRPr/>
            </a:lvl7pPr>
            <a:lvl8pPr marL="3657600" lvl="7" indent="-3175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ra"/>
              <a:buChar char="•"/>
              <a:defRPr/>
            </a:lvl8pPr>
            <a:lvl9pPr marL="4114800" lvl="8" indent="-3175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ra"/>
              <a:buChar char="•"/>
              <a:defRPr/>
            </a:lvl9pPr>
          </a:lstStyle>
          <a:p>
            <a:endParaRPr/>
          </a:p>
        </p:txBody>
      </p:sp>
      <p:sp>
        <p:nvSpPr>
          <p:cNvPr id="2031" name="Google Shape;2031;p110"/>
          <p:cNvSpPr txBox="1">
            <a:spLocks noGrp="1"/>
          </p:cNvSpPr>
          <p:nvPr>
            <p:ph type="title" hasCustomPrompt="1"/>
          </p:nvPr>
        </p:nvSpPr>
        <p:spPr>
          <a:xfrm>
            <a:off x="2662050" y="1182350"/>
            <a:ext cx="3819900" cy="196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2" name="Google Shape;2032;p110"/>
          <p:cNvSpPr/>
          <p:nvPr/>
        </p:nvSpPr>
        <p:spPr>
          <a:xfrm rot="900031" flipH="1">
            <a:off x="1791931" y="1182353"/>
            <a:ext cx="5560068" cy="196350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4"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112"/>
          <p:cNvSpPr txBox="1"/>
          <p:nvPr/>
        </p:nvSpPr>
        <p:spPr>
          <a:xfrm>
            <a:off x="381300" y="420125"/>
            <a:ext cx="4395600" cy="4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Rules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Must be San Serif (no text icicles)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Arial, Calibri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Minimum Text Size - 12 size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Intro Slide">
  <p:cSld name="Agenda Intro Slide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>
            <a:spLocks noGrp="1"/>
          </p:cNvSpPr>
          <p:nvPr>
            <p:ph type="title"/>
          </p:nvPr>
        </p:nvSpPr>
        <p:spPr>
          <a:xfrm>
            <a:off x="2077983" y="273844"/>
            <a:ext cx="64374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2"/>
          <p:cNvSpPr txBox="1">
            <a:spLocks noGrp="1"/>
          </p:cNvSpPr>
          <p:nvPr>
            <p:ph type="body" idx="1"/>
          </p:nvPr>
        </p:nvSpPr>
        <p:spPr>
          <a:xfrm>
            <a:off x="2077983" y="1369219"/>
            <a:ext cx="6437400" cy="3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  <a:defRPr sz="18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TR"/>
              <a:buNone/>
              <a:defRPr sz="18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  <a:defRPr sz="1800">
                <a:solidFill>
                  <a:schemeClr val="accen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12"/>
          <p:cNvSpPr/>
          <p:nvPr/>
        </p:nvSpPr>
        <p:spPr>
          <a:xfrm>
            <a:off x="0" y="0"/>
            <a:ext cx="1645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7" name="Google Shape;227;p12"/>
          <p:cNvCxnSpPr/>
          <p:nvPr/>
        </p:nvCxnSpPr>
        <p:spPr>
          <a:xfrm>
            <a:off x="78079" y="4432303"/>
            <a:ext cx="14697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8" name="Google Shape;228;p12" descr="A logo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1242" y="82059"/>
            <a:ext cx="559209" cy="559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12"/>
          <p:cNvCxnSpPr/>
          <p:nvPr/>
        </p:nvCxnSpPr>
        <p:spPr>
          <a:xfrm>
            <a:off x="2077984" y="1057157"/>
            <a:ext cx="62949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0" name="Google Shape;230;p12"/>
          <p:cNvSpPr txBox="1"/>
          <p:nvPr/>
        </p:nvSpPr>
        <p:spPr>
          <a:xfrm>
            <a:off x="55983" y="4472738"/>
            <a:ext cx="14697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Technical difficulties?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Call xxxxxxxxxxxxxx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857.702.xxxx or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 xxxxxxx@ctps.org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2"/>
          <p:cNvSpPr txBox="1">
            <a:spLocks noGrp="1"/>
          </p:cNvSpPr>
          <p:nvPr>
            <p:ph type="body" idx="2"/>
          </p:nvPr>
        </p:nvSpPr>
        <p:spPr>
          <a:xfrm>
            <a:off x="55462" y="985343"/>
            <a:ext cx="1492500" cy="3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AutoNum type="arabicPeriod"/>
              <a:defRPr sz="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12"/>
          <p:cNvSpPr txBox="1">
            <a:spLocks noGrp="1"/>
          </p:cNvSpPr>
          <p:nvPr>
            <p:ph type="body" idx="3"/>
          </p:nvPr>
        </p:nvSpPr>
        <p:spPr>
          <a:xfrm>
            <a:off x="55462" y="641269"/>
            <a:ext cx="14925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‒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0" name="Google Shape;2040;p114" descr="A city skyline with boats in the wa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7233" b="11758"/>
          <a:stretch/>
        </p:blipFill>
        <p:spPr>
          <a:xfrm>
            <a:off x="0" y="0"/>
            <a:ext cx="9133176" cy="32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1" name="Google Shape;2041;p114"/>
          <p:cNvSpPr/>
          <p:nvPr/>
        </p:nvSpPr>
        <p:spPr>
          <a:xfrm>
            <a:off x="0" y="-556050"/>
            <a:ext cx="9133166" cy="5143500"/>
          </a:xfrm>
          <a:custGeom>
            <a:avLst/>
            <a:gdLst/>
            <a:ahLst/>
            <a:cxnLst/>
            <a:rect l="l" t="t" r="r" b="b"/>
            <a:pathLst>
              <a:path w="12300560" h="6858000" extrusionOk="0">
                <a:moveTo>
                  <a:pt x="626324" y="0"/>
                </a:moveTo>
                <a:lnTo>
                  <a:pt x="823371" y="0"/>
                </a:lnTo>
                <a:lnTo>
                  <a:pt x="823371" y="2640494"/>
                </a:lnTo>
                <a:cubicBezTo>
                  <a:pt x="1105141" y="2564834"/>
                  <a:pt x="1392993" y="2511076"/>
                  <a:pt x="1682740" y="2477920"/>
                </a:cubicBezTo>
                <a:lnTo>
                  <a:pt x="1682740" y="0"/>
                </a:lnTo>
                <a:lnTo>
                  <a:pt x="1886947" y="0"/>
                </a:lnTo>
                <a:lnTo>
                  <a:pt x="1886947" y="2457902"/>
                </a:lnTo>
                <a:cubicBezTo>
                  <a:pt x="2177647" y="2434100"/>
                  <a:pt x="2470083" y="2430007"/>
                  <a:pt x="2761555" y="2441655"/>
                </a:cubicBezTo>
                <a:lnTo>
                  <a:pt x="2761555" y="0"/>
                </a:lnTo>
                <a:lnTo>
                  <a:pt x="2966506" y="0"/>
                </a:lnTo>
                <a:lnTo>
                  <a:pt x="2966506" y="2452376"/>
                </a:lnTo>
                <a:cubicBezTo>
                  <a:pt x="3257635" y="2471120"/>
                  <a:pt x="3547874" y="2504478"/>
                  <a:pt x="3836408" y="2547929"/>
                </a:cubicBezTo>
                <a:lnTo>
                  <a:pt x="3836408" y="0"/>
                </a:lnTo>
                <a:lnTo>
                  <a:pt x="4039091" y="0"/>
                </a:lnTo>
                <a:lnTo>
                  <a:pt x="4039091" y="2580102"/>
                </a:lnTo>
                <a:cubicBezTo>
                  <a:pt x="4326915" y="2628059"/>
                  <a:pt x="4613229" y="2685096"/>
                  <a:pt x="4898375" y="2747127"/>
                </a:cubicBezTo>
                <a:lnTo>
                  <a:pt x="4898375" y="0"/>
                </a:lnTo>
                <a:lnTo>
                  <a:pt x="5098728" y="0"/>
                </a:lnTo>
                <a:lnTo>
                  <a:pt x="5098728" y="2791530"/>
                </a:lnTo>
                <a:cubicBezTo>
                  <a:pt x="5383389" y="2855708"/>
                  <a:pt x="5667107" y="2924003"/>
                  <a:pt x="5950681" y="2992730"/>
                </a:cubicBezTo>
                <a:lnTo>
                  <a:pt x="5950681" y="0"/>
                </a:lnTo>
                <a:lnTo>
                  <a:pt x="6150153" y="0"/>
                </a:lnTo>
                <a:lnTo>
                  <a:pt x="6150153" y="3041103"/>
                </a:lnTo>
                <a:cubicBezTo>
                  <a:pt x="6433726" y="3109842"/>
                  <a:pt x="6717429" y="3178200"/>
                  <a:pt x="7002068" y="3242492"/>
                </a:cubicBezTo>
                <a:lnTo>
                  <a:pt x="7002068" y="0"/>
                </a:lnTo>
                <a:lnTo>
                  <a:pt x="7202403" y="0"/>
                </a:lnTo>
                <a:lnTo>
                  <a:pt x="7202403" y="3286984"/>
                </a:lnTo>
                <a:cubicBezTo>
                  <a:pt x="7487518" y="3349155"/>
                  <a:pt x="7773788" y="3406384"/>
                  <a:pt x="8061564" y="3454593"/>
                </a:cubicBezTo>
                <a:lnTo>
                  <a:pt x="8061564" y="0"/>
                </a:lnTo>
                <a:lnTo>
                  <a:pt x="8264213" y="0"/>
                </a:lnTo>
                <a:lnTo>
                  <a:pt x="8264213" y="3486953"/>
                </a:lnTo>
                <a:cubicBezTo>
                  <a:pt x="8552695" y="3530683"/>
                  <a:pt x="8842881" y="3564382"/>
                  <a:pt x="9133978" y="3583534"/>
                </a:cubicBezTo>
                <a:lnTo>
                  <a:pt x="9133978" y="0"/>
                </a:lnTo>
                <a:lnTo>
                  <a:pt x="9338909" y="0"/>
                </a:lnTo>
                <a:lnTo>
                  <a:pt x="9338909" y="3594550"/>
                </a:lnTo>
                <a:cubicBezTo>
                  <a:pt x="9630362" y="3606635"/>
                  <a:pt x="9922802" y="3603041"/>
                  <a:pt x="10213554" y="3579786"/>
                </a:cubicBezTo>
                <a:lnTo>
                  <a:pt x="10213554" y="0"/>
                </a:lnTo>
                <a:lnTo>
                  <a:pt x="10417810" y="0"/>
                </a:lnTo>
                <a:lnTo>
                  <a:pt x="10417810" y="3560158"/>
                </a:lnTo>
                <a:cubicBezTo>
                  <a:pt x="10707641" y="3527564"/>
                  <a:pt x="10995612" y="3474407"/>
                  <a:pt x="11277522" y="3399357"/>
                </a:cubicBezTo>
                <a:lnTo>
                  <a:pt x="11277522" y="0"/>
                </a:lnTo>
                <a:lnTo>
                  <a:pt x="11474666" y="0"/>
                </a:lnTo>
                <a:lnTo>
                  <a:pt x="11474666" y="3343039"/>
                </a:lnTo>
                <a:cubicBezTo>
                  <a:pt x="11753636" y="3257850"/>
                  <a:pt x="12026328" y="3150682"/>
                  <a:pt x="12289188" y="3023854"/>
                </a:cubicBezTo>
                <a:lnTo>
                  <a:pt x="12289188" y="0"/>
                </a:lnTo>
                <a:lnTo>
                  <a:pt x="12300560" y="0"/>
                </a:lnTo>
                <a:lnTo>
                  <a:pt x="12300560" y="6858000"/>
                </a:lnTo>
                <a:lnTo>
                  <a:pt x="0" y="6858000"/>
                </a:lnTo>
                <a:lnTo>
                  <a:pt x="0" y="2931534"/>
                </a:lnTo>
                <a:lnTo>
                  <a:pt x="10976" y="2926463"/>
                </a:lnTo>
                <a:cubicBezTo>
                  <a:pt x="211569" y="2838337"/>
                  <a:pt x="417182" y="2761604"/>
                  <a:pt x="626324" y="26972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2" name="Google Shape;2042;p114" descr="A circular logo with blu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701" y="1487327"/>
            <a:ext cx="1056742" cy="10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2043" name="Google Shape;2043;p114"/>
          <p:cNvSpPr txBox="1"/>
          <p:nvPr/>
        </p:nvSpPr>
        <p:spPr>
          <a:xfrm>
            <a:off x="311708" y="20863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0F4979"/>
              </a:solidFill>
            </a:endParaRPr>
          </a:p>
        </p:txBody>
      </p:sp>
      <p:sp>
        <p:nvSpPr>
          <p:cNvPr id="2044" name="Google Shape;2044;p114"/>
          <p:cNvSpPr txBox="1"/>
          <p:nvPr/>
        </p:nvSpPr>
        <p:spPr>
          <a:xfrm>
            <a:off x="6968675" y="4649400"/>
            <a:ext cx="2164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950" i="1">
                <a:latin typeface="Sora"/>
                <a:ea typeface="Sora"/>
                <a:cs typeface="Sora"/>
                <a:sym typeface="Sora"/>
              </a:rPr>
              <a:t>MoMo Conference </a:t>
            </a:r>
            <a:endParaRPr sz="950" i="1">
              <a:latin typeface="Sora"/>
              <a:ea typeface="Sora"/>
              <a:cs typeface="Sora"/>
              <a:sym typeface="Sora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950" i="1">
                <a:latin typeface="Sora"/>
                <a:ea typeface="Sora"/>
                <a:cs typeface="Sora"/>
                <a:sym typeface="Sora"/>
              </a:rPr>
              <a:t>Monday, September 15, 2025</a:t>
            </a:r>
            <a:endParaRPr sz="950" i="1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045" name="Google Shape;2045;p114"/>
          <p:cNvSpPr txBox="1">
            <a:spLocks noGrp="1"/>
          </p:cNvSpPr>
          <p:nvPr>
            <p:ph type="title"/>
          </p:nvPr>
        </p:nvSpPr>
        <p:spPr>
          <a:xfrm>
            <a:off x="404700" y="3379425"/>
            <a:ext cx="7397400" cy="61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6" name="Google Shape;2046;p114"/>
          <p:cNvSpPr txBox="1">
            <a:spLocks noGrp="1"/>
          </p:cNvSpPr>
          <p:nvPr>
            <p:ph type="subTitle" idx="1"/>
          </p:nvPr>
        </p:nvSpPr>
        <p:spPr>
          <a:xfrm>
            <a:off x="404700" y="4070400"/>
            <a:ext cx="7746300" cy="57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Alt 1 1">
  <p:cSld name="BLANK_1_1_1_1_1_1_1_1_1_1_1_4"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oogle Shape;2048;p115"/>
          <p:cNvGrpSpPr/>
          <p:nvPr/>
        </p:nvGrpSpPr>
        <p:grpSpPr>
          <a:xfrm>
            <a:off x="115026" y="364"/>
            <a:ext cx="5125634" cy="5143564"/>
            <a:chOff x="312900" y="2788524"/>
            <a:chExt cx="2221197" cy="1994480"/>
          </a:xfrm>
        </p:grpSpPr>
        <p:grpSp>
          <p:nvGrpSpPr>
            <p:cNvPr id="2049" name="Google Shape;2049;p115"/>
            <p:cNvGrpSpPr/>
            <p:nvPr/>
          </p:nvGrpSpPr>
          <p:grpSpPr>
            <a:xfrm>
              <a:off x="312900" y="2788524"/>
              <a:ext cx="1851000" cy="1994480"/>
              <a:chOff x="461225" y="3244074"/>
              <a:chExt cx="1851000" cy="1994480"/>
            </a:xfrm>
          </p:grpSpPr>
          <p:grpSp>
            <p:nvGrpSpPr>
              <p:cNvPr id="2050" name="Google Shape;2050;p115"/>
              <p:cNvGrpSpPr/>
              <p:nvPr/>
            </p:nvGrpSpPr>
            <p:grpSpPr>
              <a:xfrm>
                <a:off x="461229" y="3244074"/>
                <a:ext cx="1850992" cy="1994480"/>
                <a:chOff x="461229" y="3244074"/>
                <a:chExt cx="1850992" cy="1994480"/>
              </a:xfrm>
            </p:grpSpPr>
            <p:sp>
              <p:nvSpPr>
                <p:cNvPr id="2051" name="Google Shape;2051;p115"/>
                <p:cNvSpPr/>
                <p:nvPr/>
              </p:nvSpPr>
              <p:spPr>
                <a:xfrm>
                  <a:off x="461229" y="3244074"/>
                  <a:ext cx="370200" cy="3753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2" name="Google Shape;2052;p115"/>
                <p:cNvSpPr/>
                <p:nvPr/>
              </p:nvSpPr>
              <p:spPr>
                <a:xfrm>
                  <a:off x="831430" y="5100554"/>
                  <a:ext cx="370200" cy="1380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3" name="Google Shape;2053;p115"/>
                <p:cNvSpPr/>
                <p:nvPr/>
              </p:nvSpPr>
              <p:spPr>
                <a:xfrm>
                  <a:off x="1201620" y="3244219"/>
                  <a:ext cx="370200" cy="3753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4" name="Google Shape;2054;p115"/>
                <p:cNvSpPr/>
                <p:nvPr/>
              </p:nvSpPr>
              <p:spPr>
                <a:xfrm>
                  <a:off x="1571820" y="3244219"/>
                  <a:ext cx="370200" cy="3753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5" name="Google Shape;2055;p115"/>
                <p:cNvSpPr/>
                <p:nvPr/>
              </p:nvSpPr>
              <p:spPr>
                <a:xfrm>
                  <a:off x="1942021" y="3244219"/>
                  <a:ext cx="370200" cy="3753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56" name="Google Shape;2056;p115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2057" name="Google Shape;2057;p11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8" name="Google Shape;2058;p11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9" name="Google Shape;2059;p11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0" name="Google Shape;2060;p11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1" name="Google Shape;2061;p11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62" name="Google Shape;2062;p115"/>
              <p:cNvGrpSpPr/>
              <p:nvPr/>
            </p:nvGrpSpPr>
            <p:grpSpPr>
              <a:xfrm>
                <a:off x="461225" y="3989700"/>
                <a:ext cx="1851000" cy="1110726"/>
                <a:chOff x="461225" y="3249175"/>
                <a:chExt cx="1851000" cy="1110726"/>
              </a:xfrm>
            </p:grpSpPr>
            <p:sp>
              <p:nvSpPr>
                <p:cNvPr id="2063" name="Google Shape;2063;p115"/>
                <p:cNvSpPr/>
                <p:nvPr/>
              </p:nvSpPr>
              <p:spPr>
                <a:xfrm>
                  <a:off x="461225" y="3989701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4" name="Google Shape;2064;p11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5" name="Google Shape;2065;p11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6" name="Google Shape;2066;p11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7" name="Google Shape;2067;p11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68" name="Google Shape;2068;p115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2069" name="Google Shape;2069;p11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0" name="Google Shape;2070;p11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1" name="Google Shape;2071;p11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2" name="Google Shape;2072;p11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73" name="Google Shape;2073;p115"/>
            <p:cNvSpPr/>
            <p:nvPr/>
          </p:nvSpPr>
          <p:spPr>
            <a:xfrm>
              <a:off x="2163897" y="2788524"/>
              <a:ext cx="370200" cy="375300"/>
            </a:xfrm>
            <a:prstGeom prst="rect">
              <a:avLst/>
            </a:prstGeom>
            <a:noFill/>
            <a:ln w="9525" cap="flat" cmpd="sng">
              <a:solidFill>
                <a:srgbClr val="FFF3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4" name="Google Shape;2074;p115"/>
          <p:cNvGrpSpPr/>
          <p:nvPr/>
        </p:nvGrpSpPr>
        <p:grpSpPr>
          <a:xfrm rot="5400000" flipH="1">
            <a:off x="7145338" y="3274875"/>
            <a:ext cx="2221200" cy="1481050"/>
            <a:chOff x="312900" y="2793625"/>
            <a:chExt cx="2221200" cy="1481050"/>
          </a:xfrm>
        </p:grpSpPr>
        <p:grpSp>
          <p:nvGrpSpPr>
            <p:cNvPr id="2075" name="Google Shape;2075;p115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2076" name="Google Shape;2076;p115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2077" name="Google Shape;2077;p11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8" name="Google Shape;2078;p11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9" name="Google Shape;2079;p11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0" name="Google Shape;2080;p11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1" name="Google Shape;2081;p11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82" name="Google Shape;2082;p115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2083" name="Google Shape;2083;p11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4" name="Google Shape;2084;p11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5" name="Google Shape;2085;p11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6" name="Google Shape;2086;p11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7" name="Google Shape;2087;p11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88" name="Google Shape;2088;p115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2089" name="Google Shape;2089;p11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0" name="Google Shape;2090;p11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1" name="Google Shape;2091;p11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2" name="Google Shape;2092;p11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3" name="Google Shape;2093;p11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94" name="Google Shape;2094;p115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2095" name="Google Shape;2095;p11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6" name="Google Shape;2096;p11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7" name="Google Shape;2097;p11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8" name="Google Shape;2098;p11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9" name="Google Shape;2099;p11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100" name="Google Shape;2100;p115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1" name="Google Shape;2101;p115"/>
          <p:cNvSpPr/>
          <p:nvPr/>
        </p:nvSpPr>
        <p:spPr>
          <a:xfrm flipH="1">
            <a:off x="5623300" y="3523075"/>
            <a:ext cx="3633600" cy="16338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102" name="Google Shape;2102;p115"/>
          <p:cNvSpPr/>
          <p:nvPr/>
        </p:nvSpPr>
        <p:spPr>
          <a:xfrm>
            <a:off x="6255775" y="3958175"/>
            <a:ext cx="2888225" cy="1185360"/>
          </a:xfrm>
          <a:custGeom>
            <a:avLst/>
            <a:gdLst/>
            <a:ahLst/>
            <a:cxnLst/>
            <a:rect l="l" t="t" r="r" b="b"/>
            <a:pathLst>
              <a:path w="115529" h="54770" extrusionOk="0">
                <a:moveTo>
                  <a:pt x="115529" y="1"/>
                </a:moveTo>
                <a:lnTo>
                  <a:pt x="112924" y="187"/>
                </a:lnTo>
                <a:lnTo>
                  <a:pt x="110245" y="447"/>
                </a:lnTo>
                <a:lnTo>
                  <a:pt x="107566" y="745"/>
                </a:lnTo>
                <a:lnTo>
                  <a:pt x="104850" y="1080"/>
                </a:lnTo>
                <a:lnTo>
                  <a:pt x="102097" y="1489"/>
                </a:lnTo>
                <a:lnTo>
                  <a:pt x="99344" y="1936"/>
                </a:lnTo>
                <a:lnTo>
                  <a:pt x="96516" y="2419"/>
                </a:lnTo>
                <a:lnTo>
                  <a:pt x="93725" y="2940"/>
                </a:lnTo>
                <a:lnTo>
                  <a:pt x="90860" y="3536"/>
                </a:lnTo>
                <a:lnTo>
                  <a:pt x="88033" y="4131"/>
                </a:lnTo>
                <a:lnTo>
                  <a:pt x="85168" y="4801"/>
                </a:lnTo>
                <a:lnTo>
                  <a:pt x="82266" y="5508"/>
                </a:lnTo>
                <a:lnTo>
                  <a:pt x="79401" y="6252"/>
                </a:lnTo>
                <a:lnTo>
                  <a:pt x="76498" y="7070"/>
                </a:lnTo>
                <a:lnTo>
                  <a:pt x="73596" y="7889"/>
                </a:lnTo>
                <a:lnTo>
                  <a:pt x="70694" y="8782"/>
                </a:lnTo>
                <a:lnTo>
                  <a:pt x="67308" y="9861"/>
                </a:lnTo>
                <a:lnTo>
                  <a:pt x="63960" y="10977"/>
                </a:lnTo>
                <a:lnTo>
                  <a:pt x="60685" y="12130"/>
                </a:lnTo>
                <a:lnTo>
                  <a:pt x="57411" y="13321"/>
                </a:lnTo>
                <a:lnTo>
                  <a:pt x="54211" y="14586"/>
                </a:lnTo>
                <a:lnTo>
                  <a:pt x="51086" y="15851"/>
                </a:lnTo>
                <a:lnTo>
                  <a:pt x="47961" y="17153"/>
                </a:lnTo>
                <a:lnTo>
                  <a:pt x="44947" y="18530"/>
                </a:lnTo>
                <a:lnTo>
                  <a:pt x="41970" y="19907"/>
                </a:lnTo>
                <a:lnTo>
                  <a:pt x="39068" y="21321"/>
                </a:lnTo>
                <a:lnTo>
                  <a:pt x="36203" y="22772"/>
                </a:lnTo>
                <a:lnTo>
                  <a:pt x="33450" y="24223"/>
                </a:lnTo>
                <a:lnTo>
                  <a:pt x="30734" y="25748"/>
                </a:lnTo>
                <a:lnTo>
                  <a:pt x="28129" y="27274"/>
                </a:lnTo>
                <a:lnTo>
                  <a:pt x="25562" y="28836"/>
                </a:lnTo>
                <a:lnTo>
                  <a:pt x="23106" y="30436"/>
                </a:lnTo>
                <a:lnTo>
                  <a:pt x="20799" y="31962"/>
                </a:lnTo>
                <a:lnTo>
                  <a:pt x="18604" y="33524"/>
                </a:lnTo>
                <a:lnTo>
                  <a:pt x="16521" y="35087"/>
                </a:lnTo>
                <a:lnTo>
                  <a:pt x="14549" y="36650"/>
                </a:lnTo>
                <a:lnTo>
                  <a:pt x="12651" y="38213"/>
                </a:lnTo>
                <a:lnTo>
                  <a:pt x="10902" y="39775"/>
                </a:lnTo>
                <a:lnTo>
                  <a:pt x="9265" y="41338"/>
                </a:lnTo>
                <a:lnTo>
                  <a:pt x="7740" y="42863"/>
                </a:lnTo>
                <a:lnTo>
                  <a:pt x="6326" y="44426"/>
                </a:lnTo>
                <a:lnTo>
                  <a:pt x="5061" y="45952"/>
                </a:lnTo>
                <a:lnTo>
                  <a:pt x="4466" y="46696"/>
                </a:lnTo>
                <a:lnTo>
                  <a:pt x="3870" y="47477"/>
                </a:lnTo>
                <a:lnTo>
                  <a:pt x="3349" y="48221"/>
                </a:lnTo>
                <a:lnTo>
                  <a:pt x="2828" y="48965"/>
                </a:lnTo>
                <a:lnTo>
                  <a:pt x="2382" y="49709"/>
                </a:lnTo>
                <a:lnTo>
                  <a:pt x="1936" y="50454"/>
                </a:lnTo>
                <a:lnTo>
                  <a:pt x="1526" y="51198"/>
                </a:lnTo>
                <a:lnTo>
                  <a:pt x="1154" y="51905"/>
                </a:lnTo>
                <a:lnTo>
                  <a:pt x="819" y="52649"/>
                </a:lnTo>
                <a:lnTo>
                  <a:pt x="522" y="53356"/>
                </a:lnTo>
                <a:lnTo>
                  <a:pt x="224" y="54063"/>
                </a:lnTo>
                <a:lnTo>
                  <a:pt x="1" y="54770"/>
                </a:lnTo>
                <a:lnTo>
                  <a:pt x="115529" y="54770"/>
                </a:lnTo>
                <a:lnTo>
                  <a:pt x="1155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3" name="Google Shape;2103;p115"/>
          <p:cNvSpPr/>
          <p:nvPr/>
        </p:nvSpPr>
        <p:spPr>
          <a:xfrm rot="5400000">
            <a:off x="6256650" y="3702930"/>
            <a:ext cx="1392300" cy="3359400"/>
          </a:xfrm>
          <a:prstGeom prst="chord">
            <a:avLst>
              <a:gd name="adj1" fmla="val 5820070"/>
              <a:gd name="adj2" fmla="val 1578453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4" name="Google Shape;2104;p115"/>
          <p:cNvSpPr txBox="1">
            <a:spLocks noGrp="1"/>
          </p:cNvSpPr>
          <p:nvPr>
            <p:ph type="title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5" name="Google Shape;2105;p115"/>
          <p:cNvSpPr txBox="1">
            <a:spLocks noGrp="1"/>
          </p:cNvSpPr>
          <p:nvPr>
            <p:ph type="subTitle" idx="1"/>
          </p:nvPr>
        </p:nvSpPr>
        <p:spPr>
          <a:xfrm>
            <a:off x="298800" y="1370112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106" name="Google Shape;2106;p115"/>
          <p:cNvSpPr txBox="1">
            <a:spLocks noGrp="1"/>
          </p:cNvSpPr>
          <p:nvPr>
            <p:ph type="subTitle" idx="2"/>
          </p:nvPr>
        </p:nvSpPr>
        <p:spPr>
          <a:xfrm>
            <a:off x="298800" y="1863987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107" name="Google Shape;2107;p115"/>
          <p:cNvSpPr txBox="1">
            <a:spLocks noGrp="1"/>
          </p:cNvSpPr>
          <p:nvPr>
            <p:ph type="subTitle" idx="3"/>
          </p:nvPr>
        </p:nvSpPr>
        <p:spPr>
          <a:xfrm>
            <a:off x="298800" y="2357862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108" name="Google Shape;2108;p115"/>
          <p:cNvSpPr txBox="1">
            <a:spLocks noGrp="1"/>
          </p:cNvSpPr>
          <p:nvPr>
            <p:ph type="subTitle" idx="4"/>
          </p:nvPr>
        </p:nvSpPr>
        <p:spPr>
          <a:xfrm>
            <a:off x="298800" y="2851737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109" name="Google Shape;2109;p115"/>
          <p:cNvSpPr txBox="1">
            <a:spLocks noGrp="1"/>
          </p:cNvSpPr>
          <p:nvPr>
            <p:ph type="subTitle" idx="5"/>
          </p:nvPr>
        </p:nvSpPr>
        <p:spPr>
          <a:xfrm>
            <a:off x="298800" y="3345612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110" name="Google Shape;2110;p115"/>
          <p:cNvSpPr txBox="1">
            <a:spLocks noGrp="1"/>
          </p:cNvSpPr>
          <p:nvPr>
            <p:ph type="subTitle" idx="6"/>
          </p:nvPr>
        </p:nvSpPr>
        <p:spPr>
          <a:xfrm>
            <a:off x="298800" y="3839487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2111" name="Google Shape;2111;p115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H01">
  <p:cSld name="BLANK_1_1_1_1_1_1_1_1_1_1_1_4_1"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116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8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4" name="Google Shape;2114;p116"/>
          <p:cNvSpPr txBox="1">
            <a:spLocks noGrp="1"/>
          </p:cNvSpPr>
          <p:nvPr>
            <p:ph type="subTitle" idx="1"/>
          </p:nvPr>
        </p:nvSpPr>
        <p:spPr>
          <a:xfrm>
            <a:off x="146400" y="1051075"/>
            <a:ext cx="5649600" cy="211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cxnSp>
        <p:nvCxnSpPr>
          <p:cNvPr id="2115" name="Google Shape;2115;p116"/>
          <p:cNvCxnSpPr/>
          <p:nvPr/>
        </p:nvCxnSpPr>
        <p:spPr>
          <a:xfrm rot="10800000" flipH="1">
            <a:off x="131694" y="793491"/>
            <a:ext cx="8803500" cy="4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 1">
  <p:cSld name="BLANK_1_1_1_1_1_1_1_1_1_1_7_1_1"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117"/>
          <p:cNvSpPr txBox="1">
            <a:spLocks noGrp="1"/>
          </p:cNvSpPr>
          <p:nvPr>
            <p:ph type="title"/>
          </p:nvPr>
        </p:nvSpPr>
        <p:spPr>
          <a:xfrm>
            <a:off x="3596400" y="1797310"/>
            <a:ext cx="1755300" cy="1938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118" name="Google Shape;2118;p117"/>
          <p:cNvSpPr txBox="1">
            <a:spLocks noGrp="1"/>
          </p:cNvSpPr>
          <p:nvPr>
            <p:ph type="title" idx="2"/>
          </p:nvPr>
        </p:nvSpPr>
        <p:spPr>
          <a:xfrm>
            <a:off x="7211100" y="1797310"/>
            <a:ext cx="1755300" cy="1938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119" name="Google Shape;2119;p117"/>
          <p:cNvSpPr txBox="1">
            <a:spLocks noGrp="1"/>
          </p:cNvSpPr>
          <p:nvPr>
            <p:ph type="title" idx="3"/>
          </p:nvPr>
        </p:nvSpPr>
        <p:spPr>
          <a:xfrm>
            <a:off x="5403750" y="1797310"/>
            <a:ext cx="1755300" cy="1938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120" name="Google Shape;2120;p117"/>
          <p:cNvSpPr txBox="1">
            <a:spLocks noGrp="1"/>
          </p:cNvSpPr>
          <p:nvPr>
            <p:ph type="title" idx="4"/>
          </p:nvPr>
        </p:nvSpPr>
        <p:spPr>
          <a:xfrm>
            <a:off x="108300" y="1625275"/>
            <a:ext cx="3379800" cy="2275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9pPr>
          </a:lstStyle>
          <a:p>
            <a:endParaRPr/>
          </a:p>
        </p:txBody>
      </p:sp>
      <p:sp>
        <p:nvSpPr>
          <p:cNvPr id="2121" name="Google Shape;2121;p117"/>
          <p:cNvSpPr txBox="1">
            <a:spLocks noGrp="1"/>
          </p:cNvSpPr>
          <p:nvPr>
            <p:ph type="title" idx="5"/>
          </p:nvPr>
        </p:nvSpPr>
        <p:spPr>
          <a:xfrm>
            <a:off x="3596400" y="1323153"/>
            <a:ext cx="4551300" cy="277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cxnSp>
        <p:nvCxnSpPr>
          <p:cNvPr id="2122" name="Google Shape;2122;p117"/>
          <p:cNvCxnSpPr/>
          <p:nvPr/>
        </p:nvCxnSpPr>
        <p:spPr>
          <a:xfrm>
            <a:off x="0" y="4847603"/>
            <a:ext cx="4435500" cy="30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123" name="Google Shape;2123;p117"/>
          <p:cNvGrpSpPr/>
          <p:nvPr/>
        </p:nvGrpSpPr>
        <p:grpSpPr>
          <a:xfrm rot="-5400000">
            <a:off x="4030013" y="41713"/>
            <a:ext cx="1026300" cy="9201675"/>
            <a:chOff x="670045" y="-5692564"/>
            <a:chExt cx="1026300" cy="9201675"/>
          </a:xfrm>
        </p:grpSpPr>
        <p:sp>
          <p:nvSpPr>
            <p:cNvPr id="2124" name="Google Shape;2124;p117"/>
            <p:cNvSpPr/>
            <p:nvPr/>
          </p:nvSpPr>
          <p:spPr>
            <a:xfrm>
              <a:off x="675320" y="-5692564"/>
              <a:ext cx="1010925" cy="7239975"/>
            </a:xfrm>
            <a:custGeom>
              <a:avLst/>
              <a:gdLst/>
              <a:ahLst/>
              <a:cxnLst/>
              <a:rect l="l" t="t" r="r" b="b"/>
              <a:pathLst>
                <a:path w="40437" h="289599" extrusionOk="0">
                  <a:moveTo>
                    <a:pt x="40437" y="287489"/>
                  </a:moveTo>
                  <a:lnTo>
                    <a:pt x="0" y="0"/>
                  </a:lnTo>
                  <a:lnTo>
                    <a:pt x="242" y="276278"/>
                  </a:lnTo>
                  <a:lnTo>
                    <a:pt x="238" y="289599"/>
                  </a:lnTo>
                  <a:close/>
                </a:path>
              </a:pathLst>
            </a:custGeom>
            <a:solidFill>
              <a:srgbClr val="274E13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Google Shape;2125;p117"/>
            <p:cNvSpPr/>
            <p:nvPr/>
          </p:nvSpPr>
          <p:spPr>
            <a:xfrm>
              <a:off x="670045" y="1494661"/>
              <a:ext cx="1026300" cy="2014450"/>
            </a:xfrm>
            <a:custGeom>
              <a:avLst/>
              <a:gdLst/>
              <a:ahLst/>
              <a:cxnLst/>
              <a:rect l="l" t="t" r="r" b="b"/>
              <a:pathLst>
                <a:path w="41052" h="80578" extrusionOk="0">
                  <a:moveTo>
                    <a:pt x="499" y="80578"/>
                  </a:moveTo>
                  <a:lnTo>
                    <a:pt x="15982" y="73724"/>
                  </a:lnTo>
                  <a:lnTo>
                    <a:pt x="41052" y="0"/>
                  </a:lnTo>
                  <a:lnTo>
                    <a:pt x="472" y="1824"/>
                  </a:lnTo>
                  <a:lnTo>
                    <a:pt x="0" y="39674"/>
                  </a:lnTo>
                  <a:close/>
                </a:path>
              </a:pathLst>
            </a:custGeom>
            <a:gradFill>
              <a:gsLst>
                <a:gs pos="0">
                  <a:srgbClr val="E1A851"/>
                </a:gs>
                <a:gs pos="37000">
                  <a:srgbClr val="E7E6E6"/>
                </a:gs>
                <a:gs pos="92000">
                  <a:srgbClr val="0F4979"/>
                </a:gs>
                <a:gs pos="100000">
                  <a:srgbClr val="0F4979"/>
                </a:gs>
              </a:gsLst>
              <a:lin ang="1350003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26" name="Google Shape;2126;p117"/>
          <p:cNvSpPr txBox="1">
            <a:spLocks noGrp="1"/>
          </p:cNvSpPr>
          <p:nvPr>
            <p:ph type="title" idx="6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127" name="Google Shape;2127;p117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2 2">
  <p:cSld name="BLANK_1_1_1_1_1_1_1_1_1_1_1_1_1_1_1_2_3">
    <p:bg>
      <p:bgPr>
        <a:solidFill>
          <a:schemeClr val="dk2"/>
        </a:solidFill>
        <a:effectLst/>
      </p:bgPr>
    </p:bg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118"/>
          <p:cNvSpPr/>
          <p:nvPr/>
        </p:nvSpPr>
        <p:spPr>
          <a:xfrm>
            <a:off x="4741350" y="1419463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30" name="Google Shape;2130;p118"/>
          <p:cNvSpPr txBox="1">
            <a:spLocks noGrp="1"/>
          </p:cNvSpPr>
          <p:nvPr>
            <p:ph type="body" idx="1"/>
          </p:nvPr>
        </p:nvSpPr>
        <p:spPr>
          <a:xfrm>
            <a:off x="5425850" y="1934713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131" name="Google Shape;2131;p118"/>
          <p:cNvSpPr txBox="1">
            <a:spLocks noGrp="1"/>
          </p:cNvSpPr>
          <p:nvPr>
            <p:ph type="subTitle" idx="2"/>
          </p:nvPr>
        </p:nvSpPr>
        <p:spPr>
          <a:xfrm>
            <a:off x="5432125" y="1518688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2" name="Google Shape;2132;p118"/>
          <p:cNvSpPr/>
          <p:nvPr/>
        </p:nvSpPr>
        <p:spPr>
          <a:xfrm>
            <a:off x="930725" y="1443850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33" name="Google Shape;2133;p118"/>
          <p:cNvSpPr txBox="1">
            <a:spLocks noGrp="1"/>
          </p:cNvSpPr>
          <p:nvPr>
            <p:ph type="body" idx="3"/>
          </p:nvPr>
        </p:nvSpPr>
        <p:spPr>
          <a:xfrm>
            <a:off x="1615225" y="195910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134" name="Google Shape;2134;p118"/>
          <p:cNvSpPr txBox="1">
            <a:spLocks noGrp="1"/>
          </p:cNvSpPr>
          <p:nvPr>
            <p:ph type="body" idx="4"/>
          </p:nvPr>
        </p:nvSpPr>
        <p:spPr>
          <a:xfrm>
            <a:off x="5297575" y="340515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grpSp>
        <p:nvGrpSpPr>
          <p:cNvPr id="2135" name="Google Shape;2135;p118"/>
          <p:cNvGrpSpPr/>
          <p:nvPr/>
        </p:nvGrpSpPr>
        <p:grpSpPr>
          <a:xfrm>
            <a:off x="7073603" y="0"/>
            <a:ext cx="2070408" cy="1617374"/>
            <a:chOff x="6787102" y="-57263"/>
            <a:chExt cx="2403260" cy="1877393"/>
          </a:xfrm>
        </p:grpSpPr>
        <p:grpSp>
          <p:nvGrpSpPr>
            <p:cNvPr id="2136" name="Google Shape;2136;p118"/>
            <p:cNvGrpSpPr/>
            <p:nvPr/>
          </p:nvGrpSpPr>
          <p:grpSpPr>
            <a:xfrm rot="10800000">
              <a:off x="8286413" y="1320355"/>
              <a:ext cx="903863" cy="499775"/>
              <a:chOff x="532097" y="3249175"/>
              <a:chExt cx="669528" cy="370204"/>
            </a:xfrm>
          </p:grpSpPr>
          <p:sp>
            <p:nvSpPr>
              <p:cNvPr id="2137" name="Google Shape;2137;p118"/>
              <p:cNvSpPr/>
              <p:nvPr/>
            </p:nvSpPr>
            <p:spPr>
              <a:xfrm>
                <a:off x="532097" y="3249179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138" name="Google Shape;2138;p11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139" name="Google Shape;2139;p118"/>
            <p:cNvGrpSpPr/>
            <p:nvPr/>
          </p:nvGrpSpPr>
          <p:grpSpPr>
            <a:xfrm rot="10800000">
              <a:off x="6787103" y="820419"/>
              <a:ext cx="2402289" cy="499772"/>
              <a:chOff x="532752" y="3249175"/>
              <a:chExt cx="1779473" cy="370202"/>
            </a:xfrm>
          </p:grpSpPr>
          <p:sp>
            <p:nvSpPr>
              <p:cNvPr id="2140" name="Google Shape;2140;p118"/>
              <p:cNvSpPr/>
              <p:nvPr/>
            </p:nvSpPr>
            <p:spPr>
              <a:xfrm>
                <a:off x="532752" y="3249177"/>
                <a:ext cx="2988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141" name="Google Shape;2141;p11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142" name="Google Shape;2142;p11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143" name="Google Shape;2143;p118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144" name="Google Shape;2144;p118"/>
            <p:cNvGrpSpPr/>
            <p:nvPr/>
          </p:nvGrpSpPr>
          <p:grpSpPr>
            <a:xfrm rot="10800000">
              <a:off x="7286873" y="320651"/>
              <a:ext cx="1499310" cy="499770"/>
              <a:chOff x="831425" y="3249175"/>
              <a:chExt cx="1110600" cy="370200"/>
            </a:xfrm>
          </p:grpSpPr>
          <p:sp>
            <p:nvSpPr>
              <p:cNvPr id="2145" name="Google Shape;2145;p11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146" name="Google Shape;2146;p11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147" name="Google Shape;2147;p118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148" name="Google Shape;2148;p118"/>
            <p:cNvGrpSpPr/>
            <p:nvPr/>
          </p:nvGrpSpPr>
          <p:grpSpPr>
            <a:xfrm rot="10800000">
              <a:off x="6787102" y="-57263"/>
              <a:ext cx="2403260" cy="377865"/>
              <a:chOff x="532032" y="3249173"/>
              <a:chExt cx="1780193" cy="370202"/>
            </a:xfrm>
          </p:grpSpPr>
          <p:sp>
            <p:nvSpPr>
              <p:cNvPr id="2149" name="Google Shape;2149;p118"/>
              <p:cNvSpPr/>
              <p:nvPr/>
            </p:nvSpPr>
            <p:spPr>
              <a:xfrm>
                <a:off x="532032" y="3249173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150" name="Google Shape;2150;p118"/>
              <p:cNvSpPr/>
              <p:nvPr/>
            </p:nvSpPr>
            <p:spPr>
              <a:xfrm>
                <a:off x="831430" y="3249173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151" name="Google Shape;2151;p11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152" name="Google Shape;2152;p118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153" name="Google Shape;2153;p118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2154" name="Google Shape;2154;p118"/>
          <p:cNvSpPr/>
          <p:nvPr/>
        </p:nvSpPr>
        <p:spPr>
          <a:xfrm rot="10800000" flipH="1">
            <a:off x="8088611" y="9679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55" name="Google Shape;2155;p118"/>
          <p:cNvSpPr/>
          <p:nvPr/>
        </p:nvSpPr>
        <p:spPr>
          <a:xfrm rot="10800000" flipH="1">
            <a:off x="8088611" y="369669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56" name="Google Shape;2156;p118"/>
          <p:cNvSpPr/>
          <p:nvPr/>
        </p:nvSpPr>
        <p:spPr>
          <a:xfrm rot="10800000" flipH="1">
            <a:off x="8088611" y="94924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57" name="Google Shape;2157;p118"/>
          <p:cNvSpPr/>
          <p:nvPr/>
        </p:nvSpPr>
        <p:spPr>
          <a:xfrm rot="10800000" flipH="1">
            <a:off x="8088611" y="646461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58" name="Google Shape;2158;p118"/>
          <p:cNvSpPr txBox="1">
            <a:spLocks noGrp="1"/>
          </p:cNvSpPr>
          <p:nvPr>
            <p:ph type="subTitle" idx="5"/>
          </p:nvPr>
        </p:nvSpPr>
        <p:spPr>
          <a:xfrm>
            <a:off x="1621500" y="154307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9" name="Google Shape;2159;p118"/>
          <p:cNvSpPr/>
          <p:nvPr/>
        </p:nvSpPr>
        <p:spPr>
          <a:xfrm rot="10800000">
            <a:off x="930725" y="14438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60" name="Google Shape;2160;p118"/>
          <p:cNvSpPr/>
          <p:nvPr/>
        </p:nvSpPr>
        <p:spPr>
          <a:xfrm rot="10800000">
            <a:off x="930725" y="31947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61" name="Google Shape;2161;p118"/>
          <p:cNvSpPr/>
          <p:nvPr/>
        </p:nvSpPr>
        <p:spPr>
          <a:xfrm rot="10800000">
            <a:off x="4748450" y="1443850"/>
            <a:ext cx="618259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62" name="Google Shape;2162;p118"/>
          <p:cNvSpPr/>
          <p:nvPr/>
        </p:nvSpPr>
        <p:spPr>
          <a:xfrm rot="10800000">
            <a:off x="4741350" y="31947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63" name="Google Shape;2163;p118"/>
          <p:cNvSpPr txBox="1"/>
          <p:nvPr/>
        </p:nvSpPr>
        <p:spPr>
          <a:xfrm>
            <a:off x="1134563" y="173590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1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164" name="Google Shape;2164;p118"/>
          <p:cNvSpPr txBox="1"/>
          <p:nvPr/>
        </p:nvSpPr>
        <p:spPr>
          <a:xfrm>
            <a:off x="4946075" y="17359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165" name="Google Shape;2165;p118"/>
          <p:cNvSpPr txBox="1"/>
          <p:nvPr/>
        </p:nvSpPr>
        <p:spPr>
          <a:xfrm>
            <a:off x="1134569" y="34868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3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166" name="Google Shape;2166;p118"/>
          <p:cNvSpPr txBox="1"/>
          <p:nvPr/>
        </p:nvSpPr>
        <p:spPr>
          <a:xfrm>
            <a:off x="4946081" y="34868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4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167" name="Google Shape;2167;p118"/>
          <p:cNvSpPr/>
          <p:nvPr/>
        </p:nvSpPr>
        <p:spPr>
          <a:xfrm>
            <a:off x="4741350" y="3194788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68" name="Google Shape;2168;p118"/>
          <p:cNvSpPr/>
          <p:nvPr/>
        </p:nvSpPr>
        <p:spPr>
          <a:xfrm>
            <a:off x="930725" y="3194750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169" name="Google Shape;2169;p118"/>
          <p:cNvSpPr txBox="1">
            <a:spLocks noGrp="1"/>
          </p:cNvSpPr>
          <p:nvPr>
            <p:ph type="body" idx="6"/>
          </p:nvPr>
        </p:nvSpPr>
        <p:spPr>
          <a:xfrm>
            <a:off x="1615225" y="371000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170" name="Google Shape;2170;p118"/>
          <p:cNvSpPr txBox="1">
            <a:spLocks noGrp="1"/>
          </p:cNvSpPr>
          <p:nvPr>
            <p:ph type="subTitle" idx="7"/>
          </p:nvPr>
        </p:nvSpPr>
        <p:spPr>
          <a:xfrm>
            <a:off x="1621500" y="329397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1" name="Google Shape;2171;p118"/>
          <p:cNvSpPr txBox="1">
            <a:spLocks noGrp="1"/>
          </p:cNvSpPr>
          <p:nvPr>
            <p:ph type="body" idx="8"/>
          </p:nvPr>
        </p:nvSpPr>
        <p:spPr>
          <a:xfrm>
            <a:off x="5425850" y="3709988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172" name="Google Shape;2172;p118"/>
          <p:cNvSpPr txBox="1">
            <a:spLocks noGrp="1"/>
          </p:cNvSpPr>
          <p:nvPr>
            <p:ph type="subTitle" idx="9"/>
          </p:nvPr>
        </p:nvSpPr>
        <p:spPr>
          <a:xfrm>
            <a:off x="5432125" y="3293963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3" name="Google Shape;2173;p118"/>
          <p:cNvSpPr txBox="1">
            <a:spLocks noGrp="1"/>
          </p:cNvSpPr>
          <p:nvPr>
            <p:ph type="title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174" name="Google Shape;2174;p118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1">
          <p15:clr>
            <a:srgbClr val="E46962"/>
          </p15:clr>
        </p15:guide>
        <p15:guide id="2" pos="3407">
          <p15:clr>
            <a:srgbClr val="E46962"/>
          </p15:clr>
        </p15:guide>
        <p15:guide id="3" pos="2262">
          <p15:clr>
            <a:srgbClr val="E46962"/>
          </p15:clr>
        </p15:guide>
        <p15:guide id="4" orient="horz" pos="1006">
          <p15:clr>
            <a:srgbClr val="E46962"/>
          </p15:clr>
        </p15:guide>
        <p15:guide id="5" pos="1175">
          <p15:clr>
            <a:srgbClr val="E46962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Sidebar 1 1">
  <p:cSld name="No Sidebar_1_1">
    <p:bg>
      <p:bgPr>
        <a:solidFill>
          <a:schemeClr val="lt2"/>
        </a:solidFill>
        <a:effectLst/>
      </p:bgPr>
    </p:bg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119"/>
          <p:cNvSpPr/>
          <p:nvPr/>
        </p:nvSpPr>
        <p:spPr>
          <a:xfrm>
            <a:off x="5861425" y="3065475"/>
            <a:ext cx="3282600" cy="2078950"/>
          </a:xfrm>
          <a:custGeom>
            <a:avLst/>
            <a:gdLst/>
            <a:ahLst/>
            <a:cxnLst/>
            <a:rect l="l" t="t" r="r" b="b"/>
            <a:pathLst>
              <a:path w="131304" h="83158" extrusionOk="0">
                <a:moveTo>
                  <a:pt x="131286" y="0"/>
                </a:moveTo>
                <a:lnTo>
                  <a:pt x="131304" y="83132"/>
                </a:lnTo>
                <a:lnTo>
                  <a:pt x="0" y="83158"/>
                </a:lnTo>
                <a:lnTo>
                  <a:pt x="55816" y="4343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77" name="Google Shape;2177;p119"/>
          <p:cNvSpPr/>
          <p:nvPr/>
        </p:nvSpPr>
        <p:spPr>
          <a:xfrm>
            <a:off x="6818025" y="1675"/>
            <a:ext cx="2326300" cy="3183925"/>
          </a:xfrm>
          <a:custGeom>
            <a:avLst/>
            <a:gdLst/>
            <a:ahLst/>
            <a:cxnLst/>
            <a:rect l="l" t="t" r="r" b="b"/>
            <a:pathLst>
              <a:path w="93052" h="127357" extrusionOk="0">
                <a:moveTo>
                  <a:pt x="17353" y="127357"/>
                </a:moveTo>
                <a:lnTo>
                  <a:pt x="0" y="18662"/>
                </a:lnTo>
                <a:lnTo>
                  <a:pt x="93052" y="0"/>
                </a:lnTo>
                <a:lnTo>
                  <a:pt x="93019" y="12255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78" name="Google Shape;2178;p119"/>
          <p:cNvSpPr txBox="1">
            <a:spLocks noGrp="1"/>
          </p:cNvSpPr>
          <p:nvPr>
            <p:ph type="title"/>
          </p:nvPr>
        </p:nvSpPr>
        <p:spPr>
          <a:xfrm>
            <a:off x="275375" y="1090925"/>
            <a:ext cx="6496500" cy="2462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9" name="Google Shape;2179;p119"/>
          <p:cNvSpPr txBox="1">
            <a:spLocks noGrp="1"/>
          </p:cNvSpPr>
          <p:nvPr>
            <p:ph type="subTitle" idx="1"/>
          </p:nvPr>
        </p:nvSpPr>
        <p:spPr>
          <a:xfrm>
            <a:off x="275375" y="3553325"/>
            <a:ext cx="4660200" cy="142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6pPr>
            <a:lvl7pPr lvl="6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7pPr>
            <a:lvl8pPr lvl="7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8pPr>
            <a:lvl9pPr lvl="8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9pPr>
          </a:lstStyle>
          <a:p>
            <a:endParaRPr/>
          </a:p>
        </p:txBody>
      </p:sp>
      <p:cxnSp>
        <p:nvCxnSpPr>
          <p:cNvPr id="2180" name="Google Shape;2180;p119"/>
          <p:cNvCxnSpPr/>
          <p:nvPr/>
        </p:nvCxnSpPr>
        <p:spPr>
          <a:xfrm>
            <a:off x="1136205" y="977328"/>
            <a:ext cx="68838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81" name="Google Shape;2181;p119"/>
          <p:cNvCxnSpPr/>
          <p:nvPr/>
        </p:nvCxnSpPr>
        <p:spPr>
          <a:xfrm>
            <a:off x="7821625" y="4974425"/>
            <a:ext cx="1322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82" name="Google Shape;2182;p119"/>
          <p:cNvCxnSpPr/>
          <p:nvPr/>
        </p:nvCxnSpPr>
        <p:spPr>
          <a:xfrm>
            <a:off x="8060125" y="4794575"/>
            <a:ext cx="1084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3" name="Google Shape;2183;p119"/>
          <p:cNvSpPr/>
          <p:nvPr/>
        </p:nvSpPr>
        <p:spPr>
          <a:xfrm>
            <a:off x="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119"/>
          <p:cNvSpPr/>
          <p:nvPr/>
        </p:nvSpPr>
        <p:spPr>
          <a:xfrm>
            <a:off x="3636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119"/>
          <p:cNvSpPr/>
          <p:nvPr/>
        </p:nvSpPr>
        <p:spPr>
          <a:xfrm>
            <a:off x="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119"/>
          <p:cNvSpPr/>
          <p:nvPr/>
        </p:nvSpPr>
        <p:spPr>
          <a:xfrm>
            <a:off x="36360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119"/>
          <p:cNvSpPr/>
          <p:nvPr/>
        </p:nvSpPr>
        <p:spPr>
          <a:xfrm>
            <a:off x="7272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119"/>
          <p:cNvSpPr/>
          <p:nvPr/>
        </p:nvSpPr>
        <p:spPr>
          <a:xfrm>
            <a:off x="10908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119"/>
          <p:cNvSpPr/>
          <p:nvPr/>
        </p:nvSpPr>
        <p:spPr>
          <a:xfrm>
            <a:off x="72720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119"/>
          <p:cNvSpPr/>
          <p:nvPr/>
        </p:nvSpPr>
        <p:spPr>
          <a:xfrm>
            <a:off x="14544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119"/>
          <p:cNvSpPr/>
          <p:nvPr/>
        </p:nvSpPr>
        <p:spPr>
          <a:xfrm>
            <a:off x="0" y="704988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119"/>
          <p:cNvSpPr/>
          <p:nvPr/>
        </p:nvSpPr>
        <p:spPr>
          <a:xfrm>
            <a:off x="363600" y="7050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119"/>
          <p:cNvSpPr/>
          <p:nvPr/>
        </p:nvSpPr>
        <p:spPr>
          <a:xfrm>
            <a:off x="109080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5">
    <p:bg>
      <p:bgPr>
        <a:solidFill>
          <a:schemeClr val="lt2"/>
        </a:solidFill>
        <a:effectLst/>
      </p:bgPr>
    </p:bg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5" name="Google Shape;2195;p120"/>
          <p:cNvGrpSpPr/>
          <p:nvPr/>
        </p:nvGrpSpPr>
        <p:grpSpPr>
          <a:xfrm>
            <a:off x="7704171" y="1036593"/>
            <a:ext cx="1439893" cy="3234395"/>
            <a:chOff x="461225" y="3249175"/>
            <a:chExt cx="1110600" cy="2221578"/>
          </a:xfrm>
        </p:grpSpPr>
        <p:grpSp>
          <p:nvGrpSpPr>
            <p:cNvPr id="2196" name="Google Shape;2196;p120"/>
            <p:cNvGrpSpPr/>
            <p:nvPr/>
          </p:nvGrpSpPr>
          <p:grpSpPr>
            <a:xfrm>
              <a:off x="831422" y="3249175"/>
              <a:ext cx="740403" cy="2221578"/>
              <a:chOff x="831422" y="3249175"/>
              <a:chExt cx="740403" cy="2221578"/>
            </a:xfrm>
          </p:grpSpPr>
          <p:sp>
            <p:nvSpPr>
              <p:cNvPr id="2197" name="Google Shape;2197;p120"/>
              <p:cNvSpPr/>
              <p:nvPr/>
            </p:nvSpPr>
            <p:spPr>
              <a:xfrm>
                <a:off x="831422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2198" name="Google Shape;2198;p120"/>
              <p:cNvSpPr/>
              <p:nvPr/>
            </p:nvSpPr>
            <p:spPr>
              <a:xfrm>
                <a:off x="1201622" y="5100553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2199" name="Google Shape;2199;p12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2200" name="Google Shape;2200;p120"/>
            <p:cNvGrpSpPr/>
            <p:nvPr/>
          </p:nvGrpSpPr>
          <p:grpSpPr>
            <a:xfrm>
              <a:off x="461225" y="3619500"/>
              <a:ext cx="1110600" cy="370200"/>
              <a:chOff x="461225" y="3249175"/>
              <a:chExt cx="1110600" cy="370200"/>
            </a:xfrm>
          </p:grpSpPr>
          <p:sp>
            <p:nvSpPr>
              <p:cNvPr id="2201" name="Google Shape;2201;p120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2202" name="Google Shape;2202;p12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2203" name="Google Shape;2203;p12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2204" name="Google Shape;2204;p120"/>
            <p:cNvGrpSpPr/>
            <p:nvPr/>
          </p:nvGrpSpPr>
          <p:grpSpPr>
            <a:xfrm>
              <a:off x="461225" y="3989700"/>
              <a:ext cx="1110600" cy="1110726"/>
              <a:chOff x="461225" y="3249175"/>
              <a:chExt cx="1110600" cy="1110726"/>
            </a:xfrm>
          </p:grpSpPr>
          <p:sp>
            <p:nvSpPr>
              <p:cNvPr id="2205" name="Google Shape;2205;p120"/>
              <p:cNvSpPr/>
              <p:nvPr/>
            </p:nvSpPr>
            <p:spPr>
              <a:xfrm>
                <a:off x="461225" y="3989701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2206" name="Google Shape;2206;p12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2207" name="Google Shape;2207;p12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2208" name="Google Shape;2208;p120"/>
            <p:cNvGrpSpPr/>
            <p:nvPr/>
          </p:nvGrpSpPr>
          <p:grpSpPr>
            <a:xfrm>
              <a:off x="831422" y="4360025"/>
              <a:ext cx="370203" cy="740520"/>
              <a:chOff x="831422" y="3249175"/>
              <a:chExt cx="370203" cy="740520"/>
            </a:xfrm>
          </p:grpSpPr>
          <p:sp>
            <p:nvSpPr>
              <p:cNvPr id="2209" name="Google Shape;2209;p120"/>
              <p:cNvSpPr/>
              <p:nvPr/>
            </p:nvSpPr>
            <p:spPr>
              <a:xfrm>
                <a:off x="831422" y="361949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2210" name="Google Shape;2210;p12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</p:grpSp>
      <p:sp>
        <p:nvSpPr>
          <p:cNvPr id="2211" name="Google Shape;2211;p120"/>
          <p:cNvSpPr/>
          <p:nvPr/>
        </p:nvSpPr>
        <p:spPr>
          <a:xfrm>
            <a:off x="7010875" y="-8100"/>
            <a:ext cx="2143024" cy="2955031"/>
          </a:xfrm>
          <a:custGeom>
            <a:avLst/>
            <a:gdLst/>
            <a:ahLst/>
            <a:cxnLst/>
            <a:rect l="l" t="t" r="r" b="b"/>
            <a:pathLst>
              <a:path w="70390" h="107671" extrusionOk="0">
                <a:moveTo>
                  <a:pt x="0" y="95"/>
                </a:moveTo>
                <a:lnTo>
                  <a:pt x="70390" y="0"/>
                </a:lnTo>
                <a:lnTo>
                  <a:pt x="70200" y="10767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12" name="Google Shape;2212;p120"/>
          <p:cNvSpPr/>
          <p:nvPr/>
        </p:nvSpPr>
        <p:spPr>
          <a:xfrm>
            <a:off x="1198600" y="1413300"/>
            <a:ext cx="7124700" cy="3498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F0B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ra"/>
              <a:ea typeface="Sora"/>
              <a:cs typeface="Sora"/>
              <a:sym typeface="Sora"/>
            </a:endParaRPr>
          </a:p>
        </p:txBody>
      </p:sp>
      <p:cxnSp>
        <p:nvCxnSpPr>
          <p:cNvPr id="2213" name="Google Shape;2213;p120"/>
          <p:cNvCxnSpPr/>
          <p:nvPr/>
        </p:nvCxnSpPr>
        <p:spPr>
          <a:xfrm rot="5400000">
            <a:off x="4715975" y="3301050"/>
            <a:ext cx="2489100" cy="0"/>
          </a:xfrm>
          <a:prstGeom prst="straightConnector1">
            <a:avLst/>
          </a:prstGeom>
          <a:noFill/>
          <a:ln w="19050" cap="flat" cmpd="sng">
            <a:solidFill>
              <a:srgbClr val="F0B03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4" name="Google Shape;2214;p120"/>
          <p:cNvCxnSpPr/>
          <p:nvPr/>
        </p:nvCxnSpPr>
        <p:spPr>
          <a:xfrm rot="5400000">
            <a:off x="2336225" y="3301050"/>
            <a:ext cx="2489100" cy="0"/>
          </a:xfrm>
          <a:prstGeom prst="straightConnector1">
            <a:avLst/>
          </a:prstGeom>
          <a:noFill/>
          <a:ln w="19050" cap="flat" cmpd="sng">
            <a:solidFill>
              <a:srgbClr val="F0B03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5" name="Google Shape;2215;p120"/>
          <p:cNvCxnSpPr/>
          <p:nvPr/>
        </p:nvCxnSpPr>
        <p:spPr>
          <a:xfrm>
            <a:off x="1561600" y="1900650"/>
            <a:ext cx="6320400" cy="0"/>
          </a:xfrm>
          <a:prstGeom prst="straightConnector1">
            <a:avLst/>
          </a:prstGeom>
          <a:noFill/>
          <a:ln w="19050" cap="flat" cmpd="sng">
            <a:solidFill>
              <a:srgbClr val="F0B03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6" name="Google Shape;2216;p120"/>
          <p:cNvSpPr txBox="1">
            <a:spLocks noGrp="1"/>
          </p:cNvSpPr>
          <p:nvPr>
            <p:ph type="subTitle" idx="1"/>
          </p:nvPr>
        </p:nvSpPr>
        <p:spPr>
          <a:xfrm>
            <a:off x="6220350" y="2056500"/>
            <a:ext cx="1825500" cy="26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7" name="Google Shape;2217;p120"/>
          <p:cNvSpPr txBox="1">
            <a:spLocks noGrp="1"/>
          </p:cNvSpPr>
          <p:nvPr>
            <p:ph type="subTitle" idx="2"/>
          </p:nvPr>
        </p:nvSpPr>
        <p:spPr>
          <a:xfrm>
            <a:off x="61150" y="2112150"/>
            <a:ext cx="1070100" cy="2377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8" name="Google Shape;2218;p120"/>
          <p:cNvSpPr txBox="1">
            <a:spLocks noGrp="1"/>
          </p:cNvSpPr>
          <p:nvPr>
            <p:ph type="subTitle" idx="3"/>
          </p:nvPr>
        </p:nvSpPr>
        <p:spPr>
          <a:xfrm>
            <a:off x="3887174" y="2056500"/>
            <a:ext cx="1825500" cy="26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9" name="Google Shape;2219;p120"/>
          <p:cNvSpPr txBox="1">
            <a:spLocks noGrp="1"/>
          </p:cNvSpPr>
          <p:nvPr>
            <p:ph type="subTitle" idx="4"/>
          </p:nvPr>
        </p:nvSpPr>
        <p:spPr>
          <a:xfrm>
            <a:off x="1486425" y="2056500"/>
            <a:ext cx="1825500" cy="26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0" name="Google Shape;2220;p120"/>
          <p:cNvSpPr txBox="1">
            <a:spLocks noGrp="1"/>
          </p:cNvSpPr>
          <p:nvPr>
            <p:ph type="subTitle" idx="5"/>
          </p:nvPr>
        </p:nvSpPr>
        <p:spPr>
          <a:xfrm>
            <a:off x="6176025" y="1467500"/>
            <a:ext cx="1825500" cy="39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1" name="Google Shape;2221;p120"/>
          <p:cNvSpPr txBox="1">
            <a:spLocks noGrp="1"/>
          </p:cNvSpPr>
          <p:nvPr>
            <p:ph type="subTitle" idx="6"/>
          </p:nvPr>
        </p:nvSpPr>
        <p:spPr>
          <a:xfrm>
            <a:off x="3842849" y="1467500"/>
            <a:ext cx="1825500" cy="39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2" name="Google Shape;2222;p120"/>
          <p:cNvSpPr txBox="1">
            <a:spLocks noGrp="1"/>
          </p:cNvSpPr>
          <p:nvPr>
            <p:ph type="subTitle" idx="7"/>
          </p:nvPr>
        </p:nvSpPr>
        <p:spPr>
          <a:xfrm>
            <a:off x="1442100" y="1467500"/>
            <a:ext cx="1825500" cy="39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3" name="Google Shape;2223;p120"/>
          <p:cNvSpPr txBox="1">
            <a:spLocks noGrp="1"/>
          </p:cNvSpPr>
          <p:nvPr>
            <p:ph type="title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224" name="Google Shape;2224;p120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 with caption 1">
  <p:cSld name="BLANK_1_1_1_1_1_1_1_1_1_1_1_1_1_1_1_1_1_1_2_3">
    <p:bg>
      <p:bgPr>
        <a:solidFill>
          <a:schemeClr val="dk2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121"/>
          <p:cNvSpPr>
            <a:spLocks noGrp="1"/>
          </p:cNvSpPr>
          <p:nvPr>
            <p:ph type="pic" idx="2"/>
          </p:nvPr>
        </p:nvSpPr>
        <p:spPr>
          <a:xfrm>
            <a:off x="10803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27" name="Google Shape;2227;p121"/>
          <p:cNvSpPr>
            <a:spLocks noGrp="1"/>
          </p:cNvSpPr>
          <p:nvPr>
            <p:ph type="pic" idx="3"/>
          </p:nvPr>
        </p:nvSpPr>
        <p:spPr>
          <a:xfrm>
            <a:off x="36711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28" name="Google Shape;2228;p121"/>
          <p:cNvSpPr>
            <a:spLocks noGrp="1"/>
          </p:cNvSpPr>
          <p:nvPr>
            <p:ph type="pic" idx="4"/>
          </p:nvPr>
        </p:nvSpPr>
        <p:spPr>
          <a:xfrm>
            <a:off x="62349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29" name="Google Shape;2229;p121"/>
          <p:cNvSpPr txBox="1">
            <a:spLocks noGrp="1"/>
          </p:cNvSpPr>
          <p:nvPr>
            <p:ph type="subTitle" idx="1"/>
          </p:nvPr>
        </p:nvSpPr>
        <p:spPr>
          <a:xfrm>
            <a:off x="8616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0" name="Google Shape;2230;p121"/>
          <p:cNvSpPr txBox="1">
            <a:spLocks noGrp="1"/>
          </p:cNvSpPr>
          <p:nvPr>
            <p:ph type="title"/>
          </p:nvPr>
        </p:nvSpPr>
        <p:spPr>
          <a:xfrm>
            <a:off x="10257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1" name="Google Shape;2231;p121"/>
          <p:cNvSpPr txBox="1">
            <a:spLocks noGrp="1"/>
          </p:cNvSpPr>
          <p:nvPr>
            <p:ph type="subTitle" idx="5"/>
          </p:nvPr>
        </p:nvSpPr>
        <p:spPr>
          <a:xfrm>
            <a:off x="34524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2" name="Google Shape;2232;p121"/>
          <p:cNvSpPr txBox="1">
            <a:spLocks noGrp="1"/>
          </p:cNvSpPr>
          <p:nvPr>
            <p:ph type="title" idx="6"/>
          </p:nvPr>
        </p:nvSpPr>
        <p:spPr>
          <a:xfrm>
            <a:off x="36165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3" name="Google Shape;2233;p121"/>
          <p:cNvSpPr txBox="1">
            <a:spLocks noGrp="1"/>
          </p:cNvSpPr>
          <p:nvPr>
            <p:ph type="subTitle" idx="7"/>
          </p:nvPr>
        </p:nvSpPr>
        <p:spPr>
          <a:xfrm>
            <a:off x="60432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4" name="Google Shape;2234;p121"/>
          <p:cNvSpPr txBox="1">
            <a:spLocks noGrp="1"/>
          </p:cNvSpPr>
          <p:nvPr>
            <p:ph type="title" idx="8"/>
          </p:nvPr>
        </p:nvSpPr>
        <p:spPr>
          <a:xfrm>
            <a:off x="62073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5" name="Google Shape;2235;p121"/>
          <p:cNvSpPr/>
          <p:nvPr/>
        </p:nvSpPr>
        <p:spPr>
          <a:xfrm>
            <a:off x="8751830" y="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121"/>
          <p:cNvSpPr/>
          <p:nvPr/>
        </p:nvSpPr>
        <p:spPr>
          <a:xfrm>
            <a:off x="8359661" y="375376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121"/>
          <p:cNvSpPr/>
          <p:nvPr/>
        </p:nvSpPr>
        <p:spPr>
          <a:xfrm>
            <a:off x="7575325" y="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121"/>
          <p:cNvSpPr/>
          <p:nvPr/>
        </p:nvSpPr>
        <p:spPr>
          <a:xfrm>
            <a:off x="7967493" y="375376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121"/>
          <p:cNvSpPr/>
          <p:nvPr/>
        </p:nvSpPr>
        <p:spPr>
          <a:xfrm>
            <a:off x="8751830" y="375376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121"/>
          <p:cNvSpPr/>
          <p:nvPr/>
        </p:nvSpPr>
        <p:spPr>
          <a:xfrm>
            <a:off x="8751830" y="75080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121"/>
          <p:cNvSpPr/>
          <p:nvPr/>
        </p:nvSpPr>
        <p:spPr>
          <a:xfrm>
            <a:off x="7967493" y="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121"/>
          <p:cNvSpPr/>
          <p:nvPr/>
        </p:nvSpPr>
        <p:spPr>
          <a:xfrm>
            <a:off x="8359661" y="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121"/>
          <p:cNvSpPr/>
          <p:nvPr/>
        </p:nvSpPr>
        <p:spPr>
          <a:xfrm>
            <a:off x="38100" y="476820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121"/>
          <p:cNvSpPr/>
          <p:nvPr/>
        </p:nvSpPr>
        <p:spPr>
          <a:xfrm>
            <a:off x="430202" y="439290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121"/>
          <p:cNvSpPr/>
          <p:nvPr/>
        </p:nvSpPr>
        <p:spPr>
          <a:xfrm>
            <a:off x="430202" y="476820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121"/>
          <p:cNvSpPr/>
          <p:nvPr/>
        </p:nvSpPr>
        <p:spPr>
          <a:xfrm>
            <a:off x="821448" y="476820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47" name="Google Shape;2247;p121"/>
          <p:cNvCxnSpPr/>
          <p:nvPr/>
        </p:nvCxnSpPr>
        <p:spPr>
          <a:xfrm rot="10800000">
            <a:off x="8060100" y="4768200"/>
            <a:ext cx="1083900" cy="0"/>
          </a:xfrm>
          <a:prstGeom prst="straightConnector1">
            <a:avLst/>
          </a:prstGeom>
          <a:noFill/>
          <a:ln w="9525" cap="flat" cmpd="sng">
            <a:solidFill>
              <a:srgbClr val="FFF3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48" name="Google Shape;2248;p121"/>
          <p:cNvCxnSpPr/>
          <p:nvPr/>
        </p:nvCxnSpPr>
        <p:spPr>
          <a:xfrm rot="10800000">
            <a:off x="7760100" y="4955850"/>
            <a:ext cx="1383900" cy="0"/>
          </a:xfrm>
          <a:prstGeom prst="straightConnector1">
            <a:avLst/>
          </a:prstGeom>
          <a:noFill/>
          <a:ln w="9525" cap="flat" cmpd="sng">
            <a:solidFill>
              <a:srgbClr val="FFF3E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49" name="Google Shape;2249;p121"/>
          <p:cNvSpPr txBox="1">
            <a:spLocks noGrp="1"/>
          </p:cNvSpPr>
          <p:nvPr>
            <p:ph type="title" idx="9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250" name="Google Shape;2250;p121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Intro Slide">
  <p:cSld name="Agenda Intro Slide"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p122"/>
          <p:cNvSpPr txBox="1">
            <a:spLocks noGrp="1"/>
          </p:cNvSpPr>
          <p:nvPr>
            <p:ph type="title"/>
          </p:nvPr>
        </p:nvSpPr>
        <p:spPr>
          <a:xfrm>
            <a:off x="2077983" y="273844"/>
            <a:ext cx="64374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53" name="Google Shape;2253;p122"/>
          <p:cNvSpPr txBox="1">
            <a:spLocks noGrp="1"/>
          </p:cNvSpPr>
          <p:nvPr>
            <p:ph type="body" idx="1"/>
          </p:nvPr>
        </p:nvSpPr>
        <p:spPr>
          <a:xfrm>
            <a:off x="2077983" y="1369219"/>
            <a:ext cx="6437400" cy="3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  <a:defRPr sz="18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TR"/>
              <a:buNone/>
              <a:defRPr sz="18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  <a:defRPr sz="1800">
                <a:solidFill>
                  <a:schemeClr val="accen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54" name="Google Shape;2254;p122"/>
          <p:cNvSpPr/>
          <p:nvPr/>
        </p:nvSpPr>
        <p:spPr>
          <a:xfrm>
            <a:off x="0" y="0"/>
            <a:ext cx="1645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5" name="Google Shape;2255;p122"/>
          <p:cNvCxnSpPr/>
          <p:nvPr/>
        </p:nvCxnSpPr>
        <p:spPr>
          <a:xfrm>
            <a:off x="78079" y="4432303"/>
            <a:ext cx="14697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56" name="Google Shape;2256;p122" descr="A logo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1242" y="82059"/>
            <a:ext cx="559209" cy="559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7" name="Google Shape;2257;p122"/>
          <p:cNvCxnSpPr/>
          <p:nvPr/>
        </p:nvCxnSpPr>
        <p:spPr>
          <a:xfrm>
            <a:off x="2077984" y="1057157"/>
            <a:ext cx="62949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8" name="Google Shape;2258;p122"/>
          <p:cNvSpPr txBox="1"/>
          <p:nvPr/>
        </p:nvSpPr>
        <p:spPr>
          <a:xfrm>
            <a:off x="55983" y="4472738"/>
            <a:ext cx="14697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Technical difficulties?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Call xxxxxxxxxxxxxx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857.702.xxxx or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 xxxxxxx@ctps.org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9" name="Google Shape;2259;p122"/>
          <p:cNvSpPr txBox="1">
            <a:spLocks noGrp="1"/>
          </p:cNvSpPr>
          <p:nvPr>
            <p:ph type="body" idx="2"/>
          </p:nvPr>
        </p:nvSpPr>
        <p:spPr>
          <a:xfrm>
            <a:off x="55462" y="985343"/>
            <a:ext cx="1492500" cy="3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AutoNum type="arabicPeriod"/>
              <a:defRPr sz="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60" name="Google Shape;2260;p122"/>
          <p:cNvSpPr txBox="1">
            <a:spLocks noGrp="1"/>
          </p:cNvSpPr>
          <p:nvPr>
            <p:ph type="body" idx="3"/>
          </p:nvPr>
        </p:nvSpPr>
        <p:spPr>
          <a:xfrm>
            <a:off x="55462" y="641269"/>
            <a:ext cx="14925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‒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 txBox="1">
            <a:spLocks noGrp="1"/>
          </p:cNvSpPr>
          <p:nvPr>
            <p:ph type="title"/>
          </p:nvPr>
        </p:nvSpPr>
        <p:spPr>
          <a:xfrm>
            <a:off x="2077983" y="273844"/>
            <a:ext cx="64374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body" idx="1"/>
          </p:nvPr>
        </p:nvSpPr>
        <p:spPr>
          <a:xfrm>
            <a:off x="2077983" y="1369219"/>
            <a:ext cx="6437400" cy="3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TR"/>
              <a:buChar char="‒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0" y="0"/>
            <a:ext cx="1645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7" name="Google Shape;237;p13"/>
          <p:cNvCxnSpPr/>
          <p:nvPr/>
        </p:nvCxnSpPr>
        <p:spPr>
          <a:xfrm>
            <a:off x="78079" y="4432303"/>
            <a:ext cx="14697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13"/>
          <p:cNvCxnSpPr/>
          <p:nvPr/>
        </p:nvCxnSpPr>
        <p:spPr>
          <a:xfrm>
            <a:off x="2077984" y="1057157"/>
            <a:ext cx="62949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9" name="Google Shape;239;p13"/>
          <p:cNvSpPr txBox="1"/>
          <p:nvPr/>
        </p:nvSpPr>
        <p:spPr>
          <a:xfrm>
            <a:off x="55983" y="4472738"/>
            <a:ext cx="14697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Technical difficulties?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Call Sabiheh Faghih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857.702.3674 or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 model.support@ctps.org</a:t>
            </a:r>
            <a:endParaRPr sz="1100"/>
          </a:p>
        </p:txBody>
      </p:sp>
      <p:sp>
        <p:nvSpPr>
          <p:cNvPr id="240" name="Google Shape;240;p13"/>
          <p:cNvSpPr txBox="1">
            <a:spLocks noGrp="1"/>
          </p:cNvSpPr>
          <p:nvPr>
            <p:ph type="body" idx="2"/>
          </p:nvPr>
        </p:nvSpPr>
        <p:spPr>
          <a:xfrm>
            <a:off x="55462" y="985343"/>
            <a:ext cx="1492500" cy="3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AutoNum type="arabicPeriod"/>
              <a:defRPr sz="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AutoNum type="arabicPeriod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AutoNum type="arabicPeriod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AutoNum type="arabicPeriod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AutoNum type="arabicPeriod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body" idx="3"/>
          </p:nvPr>
        </p:nvSpPr>
        <p:spPr>
          <a:xfrm>
            <a:off x="55462" y="641269"/>
            <a:ext cx="14925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42" name="Google Shape;242;p13" descr="A logo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1242" y="82059"/>
            <a:ext cx="559209" cy="55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123"/>
          <p:cNvSpPr txBox="1">
            <a:spLocks noGrp="1"/>
          </p:cNvSpPr>
          <p:nvPr>
            <p:ph type="title"/>
          </p:nvPr>
        </p:nvSpPr>
        <p:spPr>
          <a:xfrm>
            <a:off x="2077983" y="273844"/>
            <a:ext cx="64374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3" name="Google Shape;2263;p123"/>
          <p:cNvSpPr txBox="1">
            <a:spLocks noGrp="1"/>
          </p:cNvSpPr>
          <p:nvPr>
            <p:ph type="body" idx="1"/>
          </p:nvPr>
        </p:nvSpPr>
        <p:spPr>
          <a:xfrm>
            <a:off x="2077983" y="1369219"/>
            <a:ext cx="6437400" cy="3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TR"/>
              <a:buChar char="‒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64" name="Google Shape;2264;p123"/>
          <p:cNvSpPr/>
          <p:nvPr/>
        </p:nvSpPr>
        <p:spPr>
          <a:xfrm>
            <a:off x="0" y="0"/>
            <a:ext cx="1645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5" name="Google Shape;2265;p123"/>
          <p:cNvCxnSpPr/>
          <p:nvPr/>
        </p:nvCxnSpPr>
        <p:spPr>
          <a:xfrm>
            <a:off x="78079" y="4432303"/>
            <a:ext cx="14697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6" name="Google Shape;2266;p123"/>
          <p:cNvCxnSpPr/>
          <p:nvPr/>
        </p:nvCxnSpPr>
        <p:spPr>
          <a:xfrm>
            <a:off x="2077984" y="1057157"/>
            <a:ext cx="62949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67" name="Google Shape;2267;p123"/>
          <p:cNvSpPr txBox="1"/>
          <p:nvPr/>
        </p:nvSpPr>
        <p:spPr>
          <a:xfrm>
            <a:off x="55983" y="4472738"/>
            <a:ext cx="14697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Technical difficulties?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Call Sabiheh Faghih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857.702.3674 or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 model.support@ctps.org</a:t>
            </a:r>
            <a:endParaRPr sz="1100"/>
          </a:p>
        </p:txBody>
      </p:sp>
      <p:sp>
        <p:nvSpPr>
          <p:cNvPr id="2268" name="Google Shape;2268;p123"/>
          <p:cNvSpPr txBox="1">
            <a:spLocks noGrp="1"/>
          </p:cNvSpPr>
          <p:nvPr>
            <p:ph type="body" idx="2"/>
          </p:nvPr>
        </p:nvSpPr>
        <p:spPr>
          <a:xfrm>
            <a:off x="55462" y="985343"/>
            <a:ext cx="1492500" cy="3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AutoNum type="arabicPeriod"/>
              <a:defRPr sz="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AutoNum type="arabicPeriod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AutoNum type="arabicPeriod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AutoNum type="arabicPeriod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AutoNum type="arabicPeriod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69" name="Google Shape;2269;p123"/>
          <p:cNvSpPr txBox="1">
            <a:spLocks noGrp="1"/>
          </p:cNvSpPr>
          <p:nvPr>
            <p:ph type="body" idx="3"/>
          </p:nvPr>
        </p:nvSpPr>
        <p:spPr>
          <a:xfrm>
            <a:off x="55462" y="641269"/>
            <a:ext cx="14925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270" name="Google Shape;2270;p123" descr="A logo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1242" y="82059"/>
            <a:ext cx="559209" cy="55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p1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3" name="Google Shape;2273;p124" descr="A circular logo with blu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9446" y="551374"/>
            <a:ext cx="1056742" cy="10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2274" name="Google Shape;2274;p124"/>
          <p:cNvSpPr txBox="1">
            <a:spLocks noGrp="1"/>
          </p:cNvSpPr>
          <p:nvPr>
            <p:ph type="body" idx="1"/>
          </p:nvPr>
        </p:nvSpPr>
        <p:spPr>
          <a:xfrm>
            <a:off x="659446" y="1697652"/>
            <a:ext cx="78381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75" name="Google Shape;2275;p124"/>
          <p:cNvSpPr txBox="1">
            <a:spLocks noGrp="1"/>
          </p:cNvSpPr>
          <p:nvPr>
            <p:ph type="body" idx="2"/>
          </p:nvPr>
        </p:nvSpPr>
        <p:spPr>
          <a:xfrm>
            <a:off x="659606" y="2731688"/>
            <a:ext cx="78378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‒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76" name="Google Shape;2276;p124"/>
          <p:cNvSpPr txBox="1">
            <a:spLocks noGrp="1"/>
          </p:cNvSpPr>
          <p:nvPr>
            <p:ph type="body" idx="3"/>
          </p:nvPr>
        </p:nvSpPr>
        <p:spPr>
          <a:xfrm>
            <a:off x="651605" y="3756422"/>
            <a:ext cx="45327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‒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125"/>
          <p:cNvSpPr txBox="1">
            <a:spLocks noGrp="1"/>
          </p:cNvSpPr>
          <p:nvPr>
            <p:ph type="title"/>
          </p:nvPr>
        </p:nvSpPr>
        <p:spPr>
          <a:xfrm>
            <a:off x="2077983" y="273844"/>
            <a:ext cx="64374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9" name="Google Shape;2279;p125"/>
          <p:cNvSpPr txBox="1">
            <a:spLocks noGrp="1"/>
          </p:cNvSpPr>
          <p:nvPr>
            <p:ph type="body" idx="1"/>
          </p:nvPr>
        </p:nvSpPr>
        <p:spPr>
          <a:xfrm>
            <a:off x="2077983" y="1369219"/>
            <a:ext cx="6437400" cy="3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‒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80" name="Google Shape;2280;p125"/>
          <p:cNvSpPr/>
          <p:nvPr/>
        </p:nvSpPr>
        <p:spPr>
          <a:xfrm>
            <a:off x="0" y="0"/>
            <a:ext cx="1645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81" name="Google Shape;2281;p125"/>
          <p:cNvCxnSpPr/>
          <p:nvPr/>
        </p:nvCxnSpPr>
        <p:spPr>
          <a:xfrm>
            <a:off x="78079" y="4432303"/>
            <a:ext cx="14697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82" name="Google Shape;2282;p125"/>
          <p:cNvCxnSpPr/>
          <p:nvPr/>
        </p:nvCxnSpPr>
        <p:spPr>
          <a:xfrm>
            <a:off x="2077984" y="1057157"/>
            <a:ext cx="62949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83" name="Google Shape;2283;p125"/>
          <p:cNvSpPr txBox="1"/>
          <p:nvPr/>
        </p:nvSpPr>
        <p:spPr>
          <a:xfrm>
            <a:off x="55983" y="4472738"/>
            <a:ext cx="14697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Technical difficulties?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Call xxxxxxxxxxxxxx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857.702.xxxx or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 xxxxxxx@ctps.org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125"/>
          <p:cNvSpPr txBox="1">
            <a:spLocks noGrp="1"/>
          </p:cNvSpPr>
          <p:nvPr>
            <p:ph type="body" idx="2"/>
          </p:nvPr>
        </p:nvSpPr>
        <p:spPr>
          <a:xfrm>
            <a:off x="55462" y="985343"/>
            <a:ext cx="1492500" cy="3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AutoNum type="arabicPeriod"/>
              <a:defRPr sz="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85" name="Google Shape;2285;p125"/>
          <p:cNvSpPr txBox="1">
            <a:spLocks noGrp="1"/>
          </p:cNvSpPr>
          <p:nvPr>
            <p:ph type="body" idx="3"/>
          </p:nvPr>
        </p:nvSpPr>
        <p:spPr>
          <a:xfrm>
            <a:off x="55462" y="641269"/>
            <a:ext cx="14925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‒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286" name="Google Shape;2286;p125" descr="A logo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1242" y="82059"/>
            <a:ext cx="559209" cy="55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Sidebar">
  <p:cSld name="No Sidebar"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88" name="Google Shape;2288;p126"/>
          <p:cNvCxnSpPr/>
          <p:nvPr/>
        </p:nvCxnSpPr>
        <p:spPr>
          <a:xfrm>
            <a:off x="1136205" y="977328"/>
            <a:ext cx="68838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89" name="Google Shape;2289;p126"/>
          <p:cNvSpPr txBox="1">
            <a:spLocks noGrp="1"/>
          </p:cNvSpPr>
          <p:nvPr>
            <p:ph type="title"/>
          </p:nvPr>
        </p:nvSpPr>
        <p:spPr>
          <a:xfrm>
            <a:off x="684815" y="265963"/>
            <a:ext cx="77745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90" name="Google Shape;2290;p126"/>
          <p:cNvSpPr txBox="1">
            <a:spLocks noGrp="1"/>
          </p:cNvSpPr>
          <p:nvPr>
            <p:ph type="body" idx="1"/>
          </p:nvPr>
        </p:nvSpPr>
        <p:spPr>
          <a:xfrm>
            <a:off x="684815" y="1361336"/>
            <a:ext cx="77745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‒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- Alt 2 1">
  <p:cSld name="BLANK_1_1_1_1_1_1_1_1_1_1_1_1_2_1">
    <p:bg>
      <p:bgPr>
        <a:solidFill>
          <a:schemeClr val="dk2"/>
        </a:solidFill>
        <a:effectLst/>
      </p:bgPr>
    </p:bg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127"/>
          <p:cNvSpPr>
            <a:spLocks noGrp="1"/>
          </p:cNvSpPr>
          <p:nvPr>
            <p:ph type="pic" idx="2"/>
          </p:nvPr>
        </p:nvSpPr>
        <p:spPr>
          <a:xfrm>
            <a:off x="4471025" y="0"/>
            <a:ext cx="46728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93" name="Google Shape;2293;p127"/>
          <p:cNvSpPr txBox="1">
            <a:spLocks noGrp="1"/>
          </p:cNvSpPr>
          <p:nvPr>
            <p:ph type="body" idx="1"/>
          </p:nvPr>
        </p:nvSpPr>
        <p:spPr>
          <a:xfrm>
            <a:off x="115025" y="1547525"/>
            <a:ext cx="4356000" cy="3410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o"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‒"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o"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94" name="Google Shape;2294;p127"/>
          <p:cNvSpPr txBox="1">
            <a:spLocks noGrp="1"/>
          </p:cNvSpPr>
          <p:nvPr>
            <p:ph type="title"/>
          </p:nvPr>
        </p:nvSpPr>
        <p:spPr>
          <a:xfrm>
            <a:off x="115025" y="45575"/>
            <a:ext cx="4356000" cy="1200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295" name="Google Shape;2295;p127"/>
          <p:cNvCxnSpPr/>
          <p:nvPr/>
        </p:nvCxnSpPr>
        <p:spPr>
          <a:xfrm>
            <a:off x="131694" y="12986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p1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8" name="Google Shape;2298;p128"/>
          <p:cNvSpPr txBox="1">
            <a:spLocks noGrp="1"/>
          </p:cNvSpPr>
          <p:nvPr>
            <p:ph type="title"/>
          </p:nvPr>
        </p:nvSpPr>
        <p:spPr>
          <a:xfrm>
            <a:off x="4732650" y="3994750"/>
            <a:ext cx="4232700" cy="1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grpSp>
        <p:nvGrpSpPr>
          <p:cNvPr id="2299" name="Google Shape;2299;p128"/>
          <p:cNvGrpSpPr/>
          <p:nvPr/>
        </p:nvGrpSpPr>
        <p:grpSpPr>
          <a:xfrm rot="10800000">
            <a:off x="5657179" y="-1"/>
            <a:ext cx="3486840" cy="2906092"/>
            <a:chOff x="312900" y="2793625"/>
            <a:chExt cx="2221200" cy="1851250"/>
          </a:xfrm>
        </p:grpSpPr>
        <p:grpSp>
          <p:nvGrpSpPr>
            <p:cNvPr id="2300" name="Google Shape;2300;p128"/>
            <p:cNvGrpSpPr/>
            <p:nvPr/>
          </p:nvGrpSpPr>
          <p:grpSpPr>
            <a:xfrm>
              <a:off x="312900" y="2793625"/>
              <a:ext cx="1851000" cy="1851250"/>
              <a:chOff x="461225" y="3249175"/>
              <a:chExt cx="1851000" cy="1851250"/>
            </a:xfrm>
          </p:grpSpPr>
          <p:grpSp>
            <p:nvGrpSpPr>
              <p:cNvPr id="2301" name="Google Shape;2301;p128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2302" name="Google Shape;2302;p128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03" name="Google Shape;2303;p128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04" name="Google Shape;2304;p128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05" name="Google Shape;2305;p128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306" name="Google Shape;2306;p128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2307" name="Google Shape;2307;p128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08" name="Google Shape;2308;p128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09" name="Google Shape;2309;p128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10" name="Google Shape;2310;p128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11" name="Google Shape;2311;p128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312" name="Google Shape;2312;p128"/>
              <p:cNvGrpSpPr/>
              <p:nvPr/>
            </p:nvGrpSpPr>
            <p:grpSpPr>
              <a:xfrm>
                <a:off x="461225" y="3989700"/>
                <a:ext cx="1480800" cy="1110725"/>
                <a:chOff x="461225" y="3249175"/>
                <a:chExt cx="1480800" cy="1110725"/>
              </a:xfrm>
            </p:grpSpPr>
            <p:sp>
              <p:nvSpPr>
                <p:cNvPr id="2313" name="Google Shape;2313;p128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14" name="Google Shape;2314;p128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15" name="Google Shape;2315;p128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16" name="Google Shape;2316;p128"/>
                <p:cNvSpPr/>
                <p:nvPr/>
              </p:nvSpPr>
              <p:spPr>
                <a:xfrm>
                  <a:off x="1201625" y="3989700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317" name="Google Shape;2317;p128"/>
              <p:cNvGrpSpPr/>
              <p:nvPr/>
            </p:nvGrpSpPr>
            <p:grpSpPr>
              <a:xfrm>
                <a:off x="831425" y="4360025"/>
                <a:ext cx="1480800" cy="370200"/>
                <a:chOff x="831425" y="3249175"/>
                <a:chExt cx="1480800" cy="370200"/>
              </a:xfrm>
            </p:grpSpPr>
            <p:sp>
              <p:nvSpPr>
                <p:cNvPr id="2318" name="Google Shape;2318;p128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19" name="Google Shape;2319;p128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20" name="Google Shape;2320;p128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21" name="Google Shape;2321;p128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2322" name="Google Shape;2322;p128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53535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1"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1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5" name="Google Shape;2325;p129"/>
          <p:cNvSpPr txBox="1">
            <a:spLocks noGrp="1"/>
          </p:cNvSpPr>
          <p:nvPr>
            <p:ph type="title"/>
          </p:nvPr>
        </p:nvSpPr>
        <p:spPr>
          <a:xfrm>
            <a:off x="628650" y="1577578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1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28" name="Google Shape;2328;p1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29" name="Google Shape;2329;p1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2" name="Google Shape;2332;p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>
              <a:spcBef>
                <a:spcPts val="4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33" name="Google Shape;2333;p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2 2">
  <p:cSld name="BLANK_1_1_1_1_1_1_1_1_1_1_7_2_1"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132"/>
          <p:cNvSpPr/>
          <p:nvPr/>
        </p:nvSpPr>
        <p:spPr>
          <a:xfrm>
            <a:off x="6123025" y="-3887"/>
            <a:ext cx="3022650" cy="837525"/>
          </a:xfrm>
          <a:custGeom>
            <a:avLst/>
            <a:gdLst/>
            <a:ahLst/>
            <a:cxnLst/>
            <a:rect l="l" t="t" r="r" b="b"/>
            <a:pathLst>
              <a:path w="120906" h="33501" extrusionOk="0">
                <a:moveTo>
                  <a:pt x="0" y="1"/>
                </a:moveTo>
                <a:lnTo>
                  <a:pt x="36409" y="33501"/>
                </a:lnTo>
                <a:lnTo>
                  <a:pt x="120847" y="20748"/>
                </a:lnTo>
                <a:lnTo>
                  <a:pt x="120906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700088" dist="219075" dir="5700000" algn="bl" rotWithShape="0">
              <a:schemeClr val="lt2">
                <a:alpha val="4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36" name="Google Shape;2336;p132"/>
          <p:cNvSpPr/>
          <p:nvPr/>
        </p:nvSpPr>
        <p:spPr>
          <a:xfrm rot="10800000" flipH="1">
            <a:off x="2753950" y="1244643"/>
            <a:ext cx="53232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337" name="Google Shape;2337;p132"/>
          <p:cNvSpPr txBox="1">
            <a:spLocks noGrp="1"/>
          </p:cNvSpPr>
          <p:nvPr>
            <p:ph type="subTitle" idx="1"/>
          </p:nvPr>
        </p:nvSpPr>
        <p:spPr>
          <a:xfrm>
            <a:off x="740829" y="1298514"/>
            <a:ext cx="15228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38" name="Google Shape;2338;p132"/>
          <p:cNvSpPr txBox="1">
            <a:spLocks noGrp="1"/>
          </p:cNvSpPr>
          <p:nvPr>
            <p:ph type="subTitle" idx="2"/>
          </p:nvPr>
        </p:nvSpPr>
        <p:spPr>
          <a:xfrm>
            <a:off x="2826900" y="1301563"/>
            <a:ext cx="53232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39" name="Google Shape;2339;p132"/>
          <p:cNvSpPr/>
          <p:nvPr/>
        </p:nvSpPr>
        <p:spPr>
          <a:xfrm rot="10800000" flipH="1">
            <a:off x="2753950" y="1990368"/>
            <a:ext cx="53232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340" name="Google Shape;2340;p132"/>
          <p:cNvSpPr txBox="1">
            <a:spLocks noGrp="1"/>
          </p:cNvSpPr>
          <p:nvPr>
            <p:ph type="subTitle" idx="3"/>
          </p:nvPr>
        </p:nvSpPr>
        <p:spPr>
          <a:xfrm>
            <a:off x="740829" y="2044239"/>
            <a:ext cx="15228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41" name="Google Shape;2341;p132"/>
          <p:cNvSpPr txBox="1">
            <a:spLocks noGrp="1"/>
          </p:cNvSpPr>
          <p:nvPr>
            <p:ph type="subTitle" idx="4"/>
          </p:nvPr>
        </p:nvSpPr>
        <p:spPr>
          <a:xfrm>
            <a:off x="2826900" y="2047288"/>
            <a:ext cx="53232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42" name="Google Shape;2342;p132"/>
          <p:cNvSpPr/>
          <p:nvPr/>
        </p:nvSpPr>
        <p:spPr>
          <a:xfrm rot="10800000" flipH="1">
            <a:off x="2753950" y="2736093"/>
            <a:ext cx="53232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343" name="Google Shape;2343;p132"/>
          <p:cNvSpPr txBox="1">
            <a:spLocks noGrp="1"/>
          </p:cNvSpPr>
          <p:nvPr>
            <p:ph type="subTitle" idx="5"/>
          </p:nvPr>
        </p:nvSpPr>
        <p:spPr>
          <a:xfrm>
            <a:off x="740829" y="2789964"/>
            <a:ext cx="15228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44" name="Google Shape;2344;p132"/>
          <p:cNvSpPr txBox="1">
            <a:spLocks noGrp="1"/>
          </p:cNvSpPr>
          <p:nvPr>
            <p:ph type="subTitle" idx="6"/>
          </p:nvPr>
        </p:nvSpPr>
        <p:spPr>
          <a:xfrm>
            <a:off x="2826900" y="2793013"/>
            <a:ext cx="53232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45" name="Google Shape;2345;p132"/>
          <p:cNvSpPr/>
          <p:nvPr/>
        </p:nvSpPr>
        <p:spPr>
          <a:xfrm rot="10800000" flipH="1">
            <a:off x="2753950" y="3481818"/>
            <a:ext cx="53232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346" name="Google Shape;2346;p132"/>
          <p:cNvSpPr txBox="1">
            <a:spLocks noGrp="1"/>
          </p:cNvSpPr>
          <p:nvPr>
            <p:ph type="subTitle" idx="7"/>
          </p:nvPr>
        </p:nvSpPr>
        <p:spPr>
          <a:xfrm>
            <a:off x="740829" y="3535689"/>
            <a:ext cx="15228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47" name="Google Shape;2347;p132"/>
          <p:cNvSpPr txBox="1">
            <a:spLocks noGrp="1"/>
          </p:cNvSpPr>
          <p:nvPr>
            <p:ph type="subTitle" idx="8"/>
          </p:nvPr>
        </p:nvSpPr>
        <p:spPr>
          <a:xfrm>
            <a:off x="2826900" y="3538738"/>
            <a:ext cx="53232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48" name="Google Shape;2348;p132"/>
          <p:cNvSpPr txBox="1">
            <a:spLocks noGrp="1"/>
          </p:cNvSpPr>
          <p:nvPr>
            <p:ph type="title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349" name="Google Shape;2349;p132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1">
          <p15:clr>
            <a:srgbClr val="E46962"/>
          </p15:clr>
        </p15:guide>
        <p15:guide id="2" orient="horz" pos="1755">
          <p15:clr>
            <a:srgbClr val="E46962"/>
          </p15:clr>
        </p15:guide>
        <p15:guide id="3" orient="horz" pos="2267">
          <p15:clr>
            <a:srgbClr val="E46962"/>
          </p15:clr>
        </p15:guide>
        <p15:guide id="4" orient="horz" pos="2778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4" descr="A circular logo with blu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9446" y="551374"/>
            <a:ext cx="1056742" cy="10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>
            <a:spLocks noGrp="1"/>
          </p:cNvSpPr>
          <p:nvPr>
            <p:ph type="body" idx="1"/>
          </p:nvPr>
        </p:nvSpPr>
        <p:spPr>
          <a:xfrm>
            <a:off x="659446" y="1697652"/>
            <a:ext cx="78381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2"/>
          </p:nvPr>
        </p:nvSpPr>
        <p:spPr>
          <a:xfrm>
            <a:off x="659606" y="2731688"/>
            <a:ext cx="78378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‒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body" idx="3"/>
          </p:nvPr>
        </p:nvSpPr>
        <p:spPr>
          <a:xfrm>
            <a:off x="651605" y="3756422"/>
            <a:ext cx="45327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‒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13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52" name="Google Shape;2352;p1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2 3">
  <p:cSld name="BLANK_1_1_1_1_1_1_1_1_1_1_7_2_2"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134"/>
          <p:cNvSpPr/>
          <p:nvPr/>
        </p:nvSpPr>
        <p:spPr>
          <a:xfrm>
            <a:off x="0" y="3170300"/>
            <a:ext cx="9202800" cy="1935300"/>
          </a:xfrm>
          <a:prstGeom prst="rect">
            <a:avLst/>
          </a:prstGeom>
          <a:solidFill>
            <a:srgbClr val="FFFBF4"/>
          </a:solidFill>
          <a:ln w="9525" cap="flat" cmpd="sng">
            <a:solidFill>
              <a:srgbClr val="FFFB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134"/>
          <p:cNvSpPr/>
          <p:nvPr/>
        </p:nvSpPr>
        <p:spPr>
          <a:xfrm rot="10800000" flipH="1">
            <a:off x="6789149" y="-19"/>
            <a:ext cx="2354862" cy="2397219"/>
          </a:xfrm>
          <a:custGeom>
            <a:avLst/>
            <a:gdLst/>
            <a:ahLst/>
            <a:cxnLst/>
            <a:rect l="l" t="t" r="r" b="b"/>
            <a:pathLst>
              <a:path w="61561" h="29205" extrusionOk="0">
                <a:moveTo>
                  <a:pt x="61560" y="1"/>
                </a:moveTo>
                <a:lnTo>
                  <a:pt x="60172" y="120"/>
                </a:lnTo>
                <a:lnTo>
                  <a:pt x="58745" y="258"/>
                </a:lnTo>
                <a:lnTo>
                  <a:pt x="57318" y="417"/>
                </a:lnTo>
                <a:lnTo>
                  <a:pt x="55870" y="595"/>
                </a:lnTo>
                <a:lnTo>
                  <a:pt x="54403" y="814"/>
                </a:lnTo>
                <a:lnTo>
                  <a:pt x="52936" y="1051"/>
                </a:lnTo>
                <a:lnTo>
                  <a:pt x="51429" y="1309"/>
                </a:lnTo>
                <a:lnTo>
                  <a:pt x="49942" y="1587"/>
                </a:lnTo>
                <a:lnTo>
                  <a:pt x="48436" y="1884"/>
                </a:lnTo>
                <a:lnTo>
                  <a:pt x="46909" y="2221"/>
                </a:lnTo>
                <a:lnTo>
                  <a:pt x="45382" y="2578"/>
                </a:lnTo>
                <a:lnTo>
                  <a:pt x="43836" y="2955"/>
                </a:lnTo>
                <a:lnTo>
                  <a:pt x="42309" y="3351"/>
                </a:lnTo>
                <a:lnTo>
                  <a:pt x="40763" y="3787"/>
                </a:lnTo>
                <a:lnTo>
                  <a:pt x="39217" y="4224"/>
                </a:lnTo>
                <a:lnTo>
                  <a:pt x="37670" y="4699"/>
                </a:lnTo>
                <a:lnTo>
                  <a:pt x="35866" y="5274"/>
                </a:lnTo>
                <a:lnTo>
                  <a:pt x="34082" y="5869"/>
                </a:lnTo>
                <a:lnTo>
                  <a:pt x="32337" y="6484"/>
                </a:lnTo>
                <a:lnTo>
                  <a:pt x="30592" y="7118"/>
                </a:lnTo>
                <a:lnTo>
                  <a:pt x="28887" y="7792"/>
                </a:lnTo>
                <a:lnTo>
                  <a:pt x="27222" y="8466"/>
                </a:lnTo>
                <a:lnTo>
                  <a:pt x="25557" y="9160"/>
                </a:lnTo>
                <a:lnTo>
                  <a:pt x="23951" y="9894"/>
                </a:lnTo>
                <a:lnTo>
                  <a:pt x="22365" y="10627"/>
                </a:lnTo>
                <a:lnTo>
                  <a:pt x="20818" y="11381"/>
                </a:lnTo>
                <a:lnTo>
                  <a:pt x="19292" y="12154"/>
                </a:lnTo>
                <a:lnTo>
                  <a:pt x="17824" y="12927"/>
                </a:lnTo>
                <a:lnTo>
                  <a:pt x="16377" y="13740"/>
                </a:lnTo>
                <a:lnTo>
                  <a:pt x="14989" y="14553"/>
                </a:lnTo>
                <a:lnTo>
                  <a:pt x="13621" y="15386"/>
                </a:lnTo>
                <a:lnTo>
                  <a:pt x="12313" y="16218"/>
                </a:lnTo>
                <a:lnTo>
                  <a:pt x="11084" y="17051"/>
                </a:lnTo>
                <a:lnTo>
                  <a:pt x="9914" y="17884"/>
                </a:lnTo>
                <a:lnTo>
                  <a:pt x="8804" y="18716"/>
                </a:lnTo>
                <a:lnTo>
                  <a:pt x="7753" y="19549"/>
                </a:lnTo>
                <a:lnTo>
                  <a:pt x="6762" y="20382"/>
                </a:lnTo>
                <a:lnTo>
                  <a:pt x="5810" y="21214"/>
                </a:lnTo>
                <a:lnTo>
                  <a:pt x="4938" y="22027"/>
                </a:lnTo>
                <a:lnTo>
                  <a:pt x="4125" y="22860"/>
                </a:lnTo>
                <a:lnTo>
                  <a:pt x="3371" y="23693"/>
                </a:lnTo>
                <a:lnTo>
                  <a:pt x="2697" y="24505"/>
                </a:lnTo>
                <a:lnTo>
                  <a:pt x="2380" y="24902"/>
                </a:lnTo>
                <a:lnTo>
                  <a:pt x="2063" y="25298"/>
                </a:lnTo>
                <a:lnTo>
                  <a:pt x="1785" y="25715"/>
                </a:lnTo>
                <a:lnTo>
                  <a:pt x="1528" y="26111"/>
                </a:lnTo>
                <a:lnTo>
                  <a:pt x="1270" y="26508"/>
                </a:lnTo>
                <a:lnTo>
                  <a:pt x="1032" y="26904"/>
                </a:lnTo>
                <a:lnTo>
                  <a:pt x="814" y="27281"/>
                </a:lnTo>
                <a:lnTo>
                  <a:pt x="616" y="27678"/>
                </a:lnTo>
                <a:lnTo>
                  <a:pt x="437" y="28054"/>
                </a:lnTo>
                <a:lnTo>
                  <a:pt x="279" y="28451"/>
                </a:lnTo>
                <a:lnTo>
                  <a:pt x="120" y="28827"/>
                </a:lnTo>
                <a:lnTo>
                  <a:pt x="1" y="29204"/>
                </a:lnTo>
                <a:lnTo>
                  <a:pt x="61560" y="29204"/>
                </a:lnTo>
                <a:lnTo>
                  <a:pt x="61560" y="1"/>
                </a:lnTo>
                <a:close/>
              </a:path>
            </a:pathLst>
          </a:custGeom>
          <a:gradFill>
            <a:gsLst>
              <a:gs pos="0">
                <a:srgbClr val="E1A851"/>
              </a:gs>
              <a:gs pos="38000">
                <a:srgbClr val="E7E6E6"/>
              </a:gs>
              <a:gs pos="92000">
                <a:srgbClr val="0F4979"/>
              </a:gs>
              <a:gs pos="100000">
                <a:srgbClr val="0F4979"/>
              </a:gs>
            </a:gsLst>
            <a:lin ang="1260002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`</a:t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356" name="Google Shape;2356;p134"/>
          <p:cNvSpPr txBox="1">
            <a:spLocks noGrp="1"/>
          </p:cNvSpPr>
          <p:nvPr>
            <p:ph type="title"/>
          </p:nvPr>
        </p:nvSpPr>
        <p:spPr>
          <a:xfrm>
            <a:off x="275375" y="1170300"/>
            <a:ext cx="5207400" cy="80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57" name="Google Shape;2357;p134"/>
          <p:cNvSpPr txBox="1">
            <a:spLocks noGrp="1"/>
          </p:cNvSpPr>
          <p:nvPr>
            <p:ph type="subTitle" idx="1"/>
          </p:nvPr>
        </p:nvSpPr>
        <p:spPr>
          <a:xfrm>
            <a:off x="266550" y="3562275"/>
            <a:ext cx="7299300" cy="119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cxnSp>
        <p:nvCxnSpPr>
          <p:cNvPr id="2358" name="Google Shape;2358;p134"/>
          <p:cNvCxnSpPr/>
          <p:nvPr/>
        </p:nvCxnSpPr>
        <p:spPr>
          <a:xfrm>
            <a:off x="287128" y="1993909"/>
            <a:ext cx="1911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1">
          <p15:clr>
            <a:srgbClr val="E46962"/>
          </p15:clr>
        </p15:guide>
        <p15:guide id="2" orient="horz" pos="1755">
          <p15:clr>
            <a:srgbClr val="E46962"/>
          </p15:clr>
        </p15:guide>
        <p15:guide id="3" orient="horz" pos="2267">
          <p15:clr>
            <a:srgbClr val="E46962"/>
          </p15:clr>
        </p15:guide>
        <p15:guide id="4" orient="horz" pos="2778">
          <p15:clr>
            <a:srgbClr val="E46962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5">
  <p:cSld name="BLANK_2_5">
    <p:bg>
      <p:bgPr>
        <a:solidFill>
          <a:srgbClr val="FFFF00"/>
        </a:solidFill>
        <a:effectLst/>
      </p:bgPr>
    </p:bg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5 1">
  <p:cSld name="BLANK_2_5_1">
    <p:bg>
      <p:bgPr>
        <a:solidFill>
          <a:srgbClr val="FFFF00"/>
        </a:solidFill>
        <a:effectLst/>
      </p:bgPr>
    </p:bg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5 2">
  <p:cSld name="BLANK_2_5_2">
    <p:bg>
      <p:bgPr>
        <a:solidFill>
          <a:srgbClr val="FFFF00"/>
        </a:solidFill>
        <a:effectLst/>
      </p:bgPr>
    </p:bg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5 3">
  <p:cSld name="BLANK_2_5_3">
    <p:bg>
      <p:bgPr>
        <a:solidFill>
          <a:srgbClr val="FFFF00"/>
        </a:solidFill>
        <a:effectLst/>
      </p:bgPr>
    </p:bg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1">
  <p:cSld name="BLANK_2_1">
    <p:bg>
      <p:bgPr>
        <a:solidFill>
          <a:schemeClr val="lt1"/>
        </a:solidFill>
        <a:effectLst/>
      </p:bgPr>
    </p:bg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p139"/>
          <p:cNvSpPr txBox="1">
            <a:spLocks noGrp="1"/>
          </p:cNvSpPr>
          <p:nvPr>
            <p:ph type="subTitle" idx="1"/>
          </p:nvPr>
        </p:nvSpPr>
        <p:spPr>
          <a:xfrm>
            <a:off x="130200" y="4291350"/>
            <a:ext cx="4922100" cy="739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2365" name="Google Shape;2365;p139"/>
          <p:cNvSpPr/>
          <p:nvPr/>
        </p:nvSpPr>
        <p:spPr>
          <a:xfrm rot="-900003">
            <a:off x="2618331" y="-723216"/>
            <a:ext cx="4001240" cy="1687704"/>
          </a:xfrm>
          <a:prstGeom prst="chord">
            <a:avLst>
              <a:gd name="adj1" fmla="val 694140"/>
              <a:gd name="adj2" fmla="val 11948531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366" name="Google Shape;2366;p139"/>
          <p:cNvSpPr txBox="1">
            <a:spLocks noGrp="1"/>
          </p:cNvSpPr>
          <p:nvPr>
            <p:ph type="subTitle" idx="2"/>
          </p:nvPr>
        </p:nvSpPr>
        <p:spPr>
          <a:xfrm>
            <a:off x="138475" y="228600"/>
            <a:ext cx="2164500" cy="33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2367" name="Google Shape;2367;p139"/>
          <p:cNvSpPr/>
          <p:nvPr/>
        </p:nvSpPr>
        <p:spPr>
          <a:xfrm>
            <a:off x="228600" y="4445350"/>
            <a:ext cx="4823700" cy="2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2368" name="Google Shape;2368;p139"/>
          <p:cNvGrpSpPr/>
          <p:nvPr/>
        </p:nvGrpSpPr>
        <p:grpSpPr>
          <a:xfrm rot="10800000" flipH="1">
            <a:off x="4395238" y="-11"/>
            <a:ext cx="4748757" cy="2797859"/>
            <a:chOff x="3200875" y="1642950"/>
            <a:chExt cx="5970275" cy="3517550"/>
          </a:xfrm>
        </p:grpSpPr>
        <p:sp>
          <p:nvSpPr>
            <p:cNvPr id="2369" name="Google Shape;2369;p139"/>
            <p:cNvSpPr/>
            <p:nvPr/>
          </p:nvSpPr>
          <p:spPr>
            <a:xfrm>
              <a:off x="4208325" y="1644500"/>
              <a:ext cx="4962825" cy="3516000"/>
            </a:xfrm>
            <a:custGeom>
              <a:avLst/>
              <a:gdLst/>
              <a:ahLst/>
              <a:cxnLst/>
              <a:rect l="l" t="t" r="r" b="b"/>
              <a:pathLst>
                <a:path w="198513" h="140640" extrusionOk="0">
                  <a:moveTo>
                    <a:pt x="31387" y="0"/>
                  </a:moveTo>
                  <a:lnTo>
                    <a:pt x="0" y="140640"/>
                  </a:lnTo>
                  <a:lnTo>
                    <a:pt x="198513" y="140640"/>
                  </a:lnTo>
                  <a:lnTo>
                    <a:pt x="198513" y="637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1000">
                  <a:schemeClr val="lt2"/>
                </a:gs>
                <a:gs pos="51000">
                  <a:schemeClr val="accent1"/>
                </a:gs>
                <a:gs pos="79000">
                  <a:schemeClr val="accent1"/>
                </a:gs>
                <a:gs pos="91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" name="Google Shape;2370;p139"/>
            <p:cNvSpPr/>
            <p:nvPr/>
          </p:nvSpPr>
          <p:spPr>
            <a:xfrm>
              <a:off x="3200875" y="1642950"/>
              <a:ext cx="1795975" cy="3517550"/>
            </a:xfrm>
            <a:custGeom>
              <a:avLst/>
              <a:gdLst/>
              <a:ahLst/>
              <a:cxnLst/>
              <a:rect l="l" t="t" r="r" b="b"/>
              <a:pathLst>
                <a:path w="71839" h="140702" extrusionOk="0">
                  <a:moveTo>
                    <a:pt x="71839" y="0"/>
                  </a:moveTo>
                  <a:lnTo>
                    <a:pt x="40808" y="140702"/>
                  </a:lnTo>
                  <a:lnTo>
                    <a:pt x="0" y="14070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1" name="Google Shape;2371;p139"/>
          <p:cNvGrpSpPr/>
          <p:nvPr/>
        </p:nvGrpSpPr>
        <p:grpSpPr>
          <a:xfrm flipH="1">
            <a:off x="6309311" y="2793726"/>
            <a:ext cx="2834695" cy="1890116"/>
            <a:chOff x="312900" y="2793625"/>
            <a:chExt cx="2221200" cy="1481050"/>
          </a:xfrm>
        </p:grpSpPr>
        <p:grpSp>
          <p:nvGrpSpPr>
            <p:cNvPr id="2372" name="Google Shape;2372;p139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2373" name="Google Shape;2373;p139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2374" name="Google Shape;2374;p139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75" name="Google Shape;2375;p139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76" name="Google Shape;2376;p139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377" name="Google Shape;2377;p139"/>
              <p:cNvGrpSpPr/>
              <p:nvPr/>
            </p:nvGrpSpPr>
            <p:grpSpPr>
              <a:xfrm>
                <a:off x="461225" y="3619500"/>
                <a:ext cx="1480800" cy="370200"/>
                <a:chOff x="461225" y="3249175"/>
                <a:chExt cx="1480800" cy="370200"/>
              </a:xfrm>
            </p:grpSpPr>
            <p:sp>
              <p:nvSpPr>
                <p:cNvPr id="2378" name="Google Shape;2378;p139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79" name="Google Shape;2379;p139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80" name="Google Shape;2380;p139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81" name="Google Shape;2381;p139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382" name="Google Shape;2382;p139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2383" name="Google Shape;2383;p139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84" name="Google Shape;2384;p139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85" name="Google Shape;2385;p139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86" name="Google Shape;2386;p139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387" name="Google Shape;2387;p139"/>
              <p:cNvGrpSpPr/>
              <p:nvPr/>
            </p:nvGrpSpPr>
            <p:grpSpPr>
              <a:xfrm>
                <a:off x="461225" y="4360025"/>
                <a:ext cx="1480800" cy="370200"/>
                <a:chOff x="461225" y="3249175"/>
                <a:chExt cx="1480800" cy="370200"/>
              </a:xfrm>
            </p:grpSpPr>
            <p:sp>
              <p:nvSpPr>
                <p:cNvPr id="2388" name="Google Shape;2388;p139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389" name="Google Shape;2389;p139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2390" name="Google Shape;2390;p139"/>
            <p:cNvSpPr/>
            <p:nvPr/>
          </p:nvSpPr>
          <p:spPr>
            <a:xfrm>
              <a:off x="2163900" y="3903580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2391" name="Google Shape;2391;p139"/>
          <p:cNvSpPr txBox="1">
            <a:spLocks noGrp="1"/>
          </p:cNvSpPr>
          <p:nvPr>
            <p:ph type="title"/>
          </p:nvPr>
        </p:nvSpPr>
        <p:spPr>
          <a:xfrm>
            <a:off x="74600" y="2891050"/>
            <a:ext cx="5876700" cy="14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92" name="Google Shape;2392;p139"/>
          <p:cNvSpPr txBox="1"/>
          <p:nvPr/>
        </p:nvSpPr>
        <p:spPr>
          <a:xfrm>
            <a:off x="549000" y="1053850"/>
            <a:ext cx="36981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This slide onwards are not used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2">
  <p:cSld name="BLANK_2_2">
    <p:bg>
      <p:bgPr>
        <a:solidFill>
          <a:schemeClr val="lt1"/>
        </a:solidFill>
        <a:effectLst/>
      </p:bgPr>
    </p:bg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140"/>
          <p:cNvSpPr txBox="1">
            <a:spLocks noGrp="1"/>
          </p:cNvSpPr>
          <p:nvPr>
            <p:ph type="subTitle" idx="1"/>
          </p:nvPr>
        </p:nvSpPr>
        <p:spPr>
          <a:xfrm>
            <a:off x="130200" y="4291350"/>
            <a:ext cx="4922100" cy="739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2395" name="Google Shape;2395;p140"/>
          <p:cNvSpPr/>
          <p:nvPr/>
        </p:nvSpPr>
        <p:spPr>
          <a:xfrm rot="-900003">
            <a:off x="2618331" y="-723216"/>
            <a:ext cx="4001240" cy="1687704"/>
          </a:xfrm>
          <a:prstGeom prst="chord">
            <a:avLst>
              <a:gd name="adj1" fmla="val 694140"/>
              <a:gd name="adj2" fmla="val 11948531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396" name="Google Shape;2396;p140"/>
          <p:cNvSpPr txBox="1">
            <a:spLocks noGrp="1"/>
          </p:cNvSpPr>
          <p:nvPr>
            <p:ph type="subTitle" idx="2"/>
          </p:nvPr>
        </p:nvSpPr>
        <p:spPr>
          <a:xfrm>
            <a:off x="138475" y="228600"/>
            <a:ext cx="2164500" cy="33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2397" name="Google Shape;2397;p140"/>
          <p:cNvSpPr/>
          <p:nvPr/>
        </p:nvSpPr>
        <p:spPr>
          <a:xfrm>
            <a:off x="228600" y="4445350"/>
            <a:ext cx="4823700" cy="2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2398" name="Google Shape;2398;p140"/>
          <p:cNvGrpSpPr/>
          <p:nvPr/>
        </p:nvGrpSpPr>
        <p:grpSpPr>
          <a:xfrm rot="10800000" flipH="1">
            <a:off x="4395238" y="-11"/>
            <a:ext cx="4748757" cy="2797859"/>
            <a:chOff x="3200875" y="1642950"/>
            <a:chExt cx="5970275" cy="3517550"/>
          </a:xfrm>
        </p:grpSpPr>
        <p:sp>
          <p:nvSpPr>
            <p:cNvPr id="2399" name="Google Shape;2399;p140"/>
            <p:cNvSpPr/>
            <p:nvPr/>
          </p:nvSpPr>
          <p:spPr>
            <a:xfrm>
              <a:off x="4208325" y="1644500"/>
              <a:ext cx="4962825" cy="3516000"/>
            </a:xfrm>
            <a:custGeom>
              <a:avLst/>
              <a:gdLst/>
              <a:ahLst/>
              <a:cxnLst/>
              <a:rect l="l" t="t" r="r" b="b"/>
              <a:pathLst>
                <a:path w="198513" h="140640" extrusionOk="0">
                  <a:moveTo>
                    <a:pt x="31387" y="0"/>
                  </a:moveTo>
                  <a:lnTo>
                    <a:pt x="0" y="140640"/>
                  </a:lnTo>
                  <a:lnTo>
                    <a:pt x="198513" y="140640"/>
                  </a:lnTo>
                  <a:lnTo>
                    <a:pt x="198513" y="637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1000">
                  <a:schemeClr val="lt2"/>
                </a:gs>
                <a:gs pos="51000">
                  <a:schemeClr val="accent1"/>
                </a:gs>
                <a:gs pos="79000">
                  <a:schemeClr val="accent1"/>
                </a:gs>
                <a:gs pos="91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0" name="Google Shape;2400;p140"/>
            <p:cNvSpPr/>
            <p:nvPr/>
          </p:nvSpPr>
          <p:spPr>
            <a:xfrm>
              <a:off x="3200875" y="1642950"/>
              <a:ext cx="1795975" cy="3517550"/>
            </a:xfrm>
            <a:custGeom>
              <a:avLst/>
              <a:gdLst/>
              <a:ahLst/>
              <a:cxnLst/>
              <a:rect l="l" t="t" r="r" b="b"/>
              <a:pathLst>
                <a:path w="71839" h="140702" extrusionOk="0">
                  <a:moveTo>
                    <a:pt x="71839" y="0"/>
                  </a:moveTo>
                  <a:lnTo>
                    <a:pt x="40808" y="140702"/>
                  </a:lnTo>
                  <a:lnTo>
                    <a:pt x="0" y="14070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01" name="Google Shape;2401;p140"/>
          <p:cNvGrpSpPr/>
          <p:nvPr/>
        </p:nvGrpSpPr>
        <p:grpSpPr>
          <a:xfrm flipH="1">
            <a:off x="6309311" y="2793726"/>
            <a:ext cx="2834695" cy="1890116"/>
            <a:chOff x="312900" y="2793625"/>
            <a:chExt cx="2221200" cy="1481050"/>
          </a:xfrm>
        </p:grpSpPr>
        <p:grpSp>
          <p:nvGrpSpPr>
            <p:cNvPr id="2402" name="Google Shape;2402;p140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2403" name="Google Shape;2403;p140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2404" name="Google Shape;2404;p140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405" name="Google Shape;2405;p140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406" name="Google Shape;2406;p140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407" name="Google Shape;2407;p140"/>
              <p:cNvGrpSpPr/>
              <p:nvPr/>
            </p:nvGrpSpPr>
            <p:grpSpPr>
              <a:xfrm>
                <a:off x="461225" y="3619500"/>
                <a:ext cx="1480800" cy="370200"/>
                <a:chOff x="461225" y="3249175"/>
                <a:chExt cx="1480800" cy="370200"/>
              </a:xfrm>
            </p:grpSpPr>
            <p:sp>
              <p:nvSpPr>
                <p:cNvPr id="2408" name="Google Shape;2408;p140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409" name="Google Shape;2409;p140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410" name="Google Shape;2410;p140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411" name="Google Shape;2411;p140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412" name="Google Shape;2412;p140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2413" name="Google Shape;2413;p140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414" name="Google Shape;2414;p140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415" name="Google Shape;2415;p140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416" name="Google Shape;2416;p140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417" name="Google Shape;2417;p140"/>
              <p:cNvGrpSpPr/>
              <p:nvPr/>
            </p:nvGrpSpPr>
            <p:grpSpPr>
              <a:xfrm>
                <a:off x="461225" y="4360025"/>
                <a:ext cx="1480800" cy="370200"/>
                <a:chOff x="461225" y="3249175"/>
                <a:chExt cx="1480800" cy="370200"/>
              </a:xfrm>
            </p:grpSpPr>
            <p:sp>
              <p:nvSpPr>
                <p:cNvPr id="2418" name="Google Shape;2418;p140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419" name="Google Shape;2419;p140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2420" name="Google Shape;2420;p140"/>
            <p:cNvSpPr/>
            <p:nvPr/>
          </p:nvSpPr>
          <p:spPr>
            <a:xfrm>
              <a:off x="2163900" y="3903580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2421" name="Google Shape;2421;p140"/>
          <p:cNvSpPr txBox="1">
            <a:spLocks noGrp="1"/>
          </p:cNvSpPr>
          <p:nvPr>
            <p:ph type="title"/>
          </p:nvPr>
        </p:nvSpPr>
        <p:spPr>
          <a:xfrm>
            <a:off x="74600" y="2891050"/>
            <a:ext cx="5876700" cy="14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2" name="Google Shape;2422;p140"/>
          <p:cNvSpPr txBox="1"/>
          <p:nvPr/>
        </p:nvSpPr>
        <p:spPr>
          <a:xfrm>
            <a:off x="549000" y="1053850"/>
            <a:ext cx="36981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This slide onwards are not used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Sidebar 1 1 1">
  <p:cSld name="No Sidebar_1_1_1">
    <p:bg>
      <p:bgPr>
        <a:solidFill>
          <a:schemeClr val="lt2"/>
        </a:solidFill>
        <a:effectLst/>
      </p:bgPr>
    </p:bg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p141"/>
          <p:cNvSpPr txBox="1">
            <a:spLocks noGrp="1"/>
          </p:cNvSpPr>
          <p:nvPr>
            <p:ph type="title"/>
          </p:nvPr>
        </p:nvSpPr>
        <p:spPr>
          <a:xfrm>
            <a:off x="275375" y="1090925"/>
            <a:ext cx="6496500" cy="2462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5" name="Google Shape;2425;p141"/>
          <p:cNvSpPr txBox="1">
            <a:spLocks noGrp="1"/>
          </p:cNvSpPr>
          <p:nvPr>
            <p:ph type="subTitle" idx="1"/>
          </p:nvPr>
        </p:nvSpPr>
        <p:spPr>
          <a:xfrm>
            <a:off x="275375" y="3553325"/>
            <a:ext cx="4660200" cy="142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6pPr>
            <a:lvl7pPr lvl="6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7pPr>
            <a:lvl8pPr lvl="7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8pPr>
            <a:lvl9pPr lvl="8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9pPr>
          </a:lstStyle>
          <a:p>
            <a:endParaRPr/>
          </a:p>
        </p:txBody>
      </p:sp>
      <p:sp>
        <p:nvSpPr>
          <p:cNvPr id="2426" name="Google Shape;2426;p141"/>
          <p:cNvSpPr/>
          <p:nvPr/>
        </p:nvSpPr>
        <p:spPr>
          <a:xfrm>
            <a:off x="6127475" y="3065475"/>
            <a:ext cx="3016709" cy="2078950"/>
          </a:xfrm>
          <a:custGeom>
            <a:avLst/>
            <a:gdLst/>
            <a:ahLst/>
            <a:cxnLst/>
            <a:rect l="l" t="t" r="r" b="b"/>
            <a:pathLst>
              <a:path w="131304" h="83158" extrusionOk="0">
                <a:moveTo>
                  <a:pt x="131286" y="0"/>
                </a:moveTo>
                <a:lnTo>
                  <a:pt x="131304" y="83132"/>
                </a:lnTo>
                <a:lnTo>
                  <a:pt x="0" y="83158"/>
                </a:lnTo>
                <a:lnTo>
                  <a:pt x="55816" y="4343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27" name="Google Shape;2427;p141"/>
          <p:cNvSpPr/>
          <p:nvPr/>
        </p:nvSpPr>
        <p:spPr>
          <a:xfrm>
            <a:off x="7006553" y="1675"/>
            <a:ext cx="2137870" cy="3183925"/>
          </a:xfrm>
          <a:custGeom>
            <a:avLst/>
            <a:gdLst/>
            <a:ahLst/>
            <a:cxnLst/>
            <a:rect l="l" t="t" r="r" b="b"/>
            <a:pathLst>
              <a:path w="93052" h="127357" extrusionOk="0">
                <a:moveTo>
                  <a:pt x="17353" y="127357"/>
                </a:moveTo>
                <a:lnTo>
                  <a:pt x="0" y="18662"/>
                </a:lnTo>
                <a:lnTo>
                  <a:pt x="93052" y="0"/>
                </a:lnTo>
                <a:lnTo>
                  <a:pt x="93019" y="12255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cxnSp>
        <p:nvCxnSpPr>
          <p:cNvPr id="2428" name="Google Shape;2428;p141"/>
          <p:cNvCxnSpPr/>
          <p:nvPr/>
        </p:nvCxnSpPr>
        <p:spPr>
          <a:xfrm>
            <a:off x="1136205" y="977328"/>
            <a:ext cx="68838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9" name="Google Shape;2429;p141"/>
          <p:cNvCxnSpPr/>
          <p:nvPr/>
        </p:nvCxnSpPr>
        <p:spPr>
          <a:xfrm>
            <a:off x="7821825" y="4818900"/>
            <a:ext cx="1322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0" name="Google Shape;2430;p141"/>
          <p:cNvCxnSpPr/>
          <p:nvPr/>
        </p:nvCxnSpPr>
        <p:spPr>
          <a:xfrm>
            <a:off x="8104275" y="4533150"/>
            <a:ext cx="1040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31" name="Google Shape;2431;p141"/>
          <p:cNvSpPr/>
          <p:nvPr/>
        </p:nvSpPr>
        <p:spPr>
          <a:xfrm>
            <a:off x="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141"/>
          <p:cNvSpPr/>
          <p:nvPr/>
        </p:nvSpPr>
        <p:spPr>
          <a:xfrm>
            <a:off x="3636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141"/>
          <p:cNvSpPr/>
          <p:nvPr/>
        </p:nvSpPr>
        <p:spPr>
          <a:xfrm>
            <a:off x="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141"/>
          <p:cNvSpPr/>
          <p:nvPr/>
        </p:nvSpPr>
        <p:spPr>
          <a:xfrm>
            <a:off x="36360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141"/>
          <p:cNvSpPr/>
          <p:nvPr/>
        </p:nvSpPr>
        <p:spPr>
          <a:xfrm>
            <a:off x="7272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141"/>
          <p:cNvSpPr/>
          <p:nvPr/>
        </p:nvSpPr>
        <p:spPr>
          <a:xfrm>
            <a:off x="10908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141"/>
          <p:cNvSpPr/>
          <p:nvPr/>
        </p:nvSpPr>
        <p:spPr>
          <a:xfrm>
            <a:off x="72720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141"/>
          <p:cNvSpPr/>
          <p:nvPr/>
        </p:nvSpPr>
        <p:spPr>
          <a:xfrm>
            <a:off x="14544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9" name="Google Shape;2439;p141"/>
          <p:cNvSpPr/>
          <p:nvPr/>
        </p:nvSpPr>
        <p:spPr>
          <a:xfrm>
            <a:off x="0" y="704988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 with caption">
  <p:cSld name="BLANK_1_1_1_1_1_1_1_1_1_1_1_1_1_1_1_1_1_1_2">
    <p:bg>
      <p:bgPr>
        <a:solidFill>
          <a:schemeClr val="dk2"/>
        </a:solidFill>
        <a:effectLst/>
      </p:bgPr>
    </p:bg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p142"/>
          <p:cNvSpPr txBox="1">
            <a:spLocks noGrp="1"/>
          </p:cNvSpPr>
          <p:nvPr>
            <p:ph type="title"/>
          </p:nvPr>
        </p:nvSpPr>
        <p:spPr>
          <a:xfrm>
            <a:off x="38100" y="397750"/>
            <a:ext cx="19482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2" name="Google Shape;2442;p142"/>
          <p:cNvSpPr>
            <a:spLocks noGrp="1"/>
          </p:cNvSpPr>
          <p:nvPr>
            <p:ph type="pic" idx="2"/>
          </p:nvPr>
        </p:nvSpPr>
        <p:spPr>
          <a:xfrm>
            <a:off x="10803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43" name="Google Shape;2443;p142"/>
          <p:cNvSpPr>
            <a:spLocks noGrp="1"/>
          </p:cNvSpPr>
          <p:nvPr>
            <p:ph type="pic" idx="3"/>
          </p:nvPr>
        </p:nvSpPr>
        <p:spPr>
          <a:xfrm>
            <a:off x="36711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44" name="Google Shape;2444;p142"/>
          <p:cNvSpPr>
            <a:spLocks noGrp="1"/>
          </p:cNvSpPr>
          <p:nvPr>
            <p:ph type="pic" idx="4"/>
          </p:nvPr>
        </p:nvSpPr>
        <p:spPr>
          <a:xfrm>
            <a:off x="62349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45" name="Google Shape;2445;p142"/>
          <p:cNvSpPr txBox="1">
            <a:spLocks noGrp="1"/>
          </p:cNvSpPr>
          <p:nvPr>
            <p:ph type="subTitle" idx="1"/>
          </p:nvPr>
        </p:nvSpPr>
        <p:spPr>
          <a:xfrm>
            <a:off x="8616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6" name="Google Shape;2446;p142"/>
          <p:cNvSpPr txBox="1">
            <a:spLocks noGrp="1"/>
          </p:cNvSpPr>
          <p:nvPr>
            <p:ph type="title" idx="5"/>
          </p:nvPr>
        </p:nvSpPr>
        <p:spPr>
          <a:xfrm>
            <a:off x="10257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7" name="Google Shape;2447;p142"/>
          <p:cNvSpPr txBox="1">
            <a:spLocks noGrp="1"/>
          </p:cNvSpPr>
          <p:nvPr>
            <p:ph type="subTitle" idx="6"/>
          </p:nvPr>
        </p:nvSpPr>
        <p:spPr>
          <a:xfrm>
            <a:off x="34524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8" name="Google Shape;2448;p142"/>
          <p:cNvSpPr txBox="1">
            <a:spLocks noGrp="1"/>
          </p:cNvSpPr>
          <p:nvPr>
            <p:ph type="title" idx="7"/>
          </p:nvPr>
        </p:nvSpPr>
        <p:spPr>
          <a:xfrm>
            <a:off x="36165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9" name="Google Shape;2449;p142"/>
          <p:cNvSpPr txBox="1">
            <a:spLocks noGrp="1"/>
          </p:cNvSpPr>
          <p:nvPr>
            <p:ph type="subTitle" idx="8"/>
          </p:nvPr>
        </p:nvSpPr>
        <p:spPr>
          <a:xfrm>
            <a:off x="60432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50" name="Google Shape;2450;p142"/>
          <p:cNvSpPr txBox="1">
            <a:spLocks noGrp="1"/>
          </p:cNvSpPr>
          <p:nvPr>
            <p:ph type="title" idx="9"/>
          </p:nvPr>
        </p:nvSpPr>
        <p:spPr>
          <a:xfrm>
            <a:off x="62073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451" name="Google Shape;2451;p142"/>
          <p:cNvCxnSpPr/>
          <p:nvPr/>
        </p:nvCxnSpPr>
        <p:spPr>
          <a:xfrm>
            <a:off x="1774075" y="221875"/>
            <a:ext cx="0" cy="335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2" name="Google Shape;2452;p142"/>
          <p:cNvSpPr/>
          <p:nvPr/>
        </p:nvSpPr>
        <p:spPr>
          <a:xfrm>
            <a:off x="8731643" y="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142"/>
          <p:cNvSpPr/>
          <p:nvPr/>
        </p:nvSpPr>
        <p:spPr>
          <a:xfrm>
            <a:off x="8319287" y="375377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142"/>
          <p:cNvSpPr/>
          <p:nvPr/>
        </p:nvSpPr>
        <p:spPr>
          <a:xfrm>
            <a:off x="7494575" y="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142"/>
          <p:cNvSpPr/>
          <p:nvPr/>
        </p:nvSpPr>
        <p:spPr>
          <a:xfrm>
            <a:off x="7906931" y="375377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6" name="Google Shape;2456;p142"/>
          <p:cNvSpPr/>
          <p:nvPr/>
        </p:nvSpPr>
        <p:spPr>
          <a:xfrm>
            <a:off x="8731643" y="375377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142"/>
          <p:cNvSpPr/>
          <p:nvPr/>
        </p:nvSpPr>
        <p:spPr>
          <a:xfrm>
            <a:off x="8731643" y="7508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142"/>
          <p:cNvSpPr/>
          <p:nvPr/>
        </p:nvSpPr>
        <p:spPr>
          <a:xfrm>
            <a:off x="7906931" y="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142"/>
          <p:cNvSpPr/>
          <p:nvPr/>
        </p:nvSpPr>
        <p:spPr>
          <a:xfrm>
            <a:off x="8319287" y="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142"/>
          <p:cNvSpPr/>
          <p:nvPr/>
        </p:nvSpPr>
        <p:spPr>
          <a:xfrm>
            <a:off x="38100" y="47682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142"/>
          <p:cNvSpPr/>
          <p:nvPr/>
        </p:nvSpPr>
        <p:spPr>
          <a:xfrm>
            <a:off x="38100" y="43929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142"/>
          <p:cNvSpPr/>
          <p:nvPr/>
        </p:nvSpPr>
        <p:spPr>
          <a:xfrm>
            <a:off x="450300" y="47682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142"/>
          <p:cNvSpPr/>
          <p:nvPr/>
        </p:nvSpPr>
        <p:spPr>
          <a:xfrm>
            <a:off x="861600" y="47682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4" name="Google Shape;2464;p142"/>
          <p:cNvSpPr/>
          <p:nvPr/>
        </p:nvSpPr>
        <p:spPr>
          <a:xfrm>
            <a:off x="38100" y="40176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"/>
          <p:cNvSpPr txBox="1">
            <a:spLocks noGrp="1"/>
          </p:cNvSpPr>
          <p:nvPr>
            <p:ph type="title"/>
          </p:nvPr>
        </p:nvSpPr>
        <p:spPr>
          <a:xfrm>
            <a:off x="2077983" y="273844"/>
            <a:ext cx="64374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5"/>
          <p:cNvSpPr txBox="1">
            <a:spLocks noGrp="1"/>
          </p:cNvSpPr>
          <p:nvPr>
            <p:ph type="body" idx="1"/>
          </p:nvPr>
        </p:nvSpPr>
        <p:spPr>
          <a:xfrm>
            <a:off x="2077983" y="1369219"/>
            <a:ext cx="6437400" cy="3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‒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/>
          <p:nvPr/>
        </p:nvSpPr>
        <p:spPr>
          <a:xfrm>
            <a:off x="0" y="0"/>
            <a:ext cx="1645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Google Shape;253;p15"/>
          <p:cNvCxnSpPr/>
          <p:nvPr/>
        </p:nvCxnSpPr>
        <p:spPr>
          <a:xfrm>
            <a:off x="78079" y="4432303"/>
            <a:ext cx="14697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4" name="Google Shape;254;p15"/>
          <p:cNvCxnSpPr/>
          <p:nvPr/>
        </p:nvCxnSpPr>
        <p:spPr>
          <a:xfrm>
            <a:off x="2077984" y="1057157"/>
            <a:ext cx="62949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5" name="Google Shape;255;p15"/>
          <p:cNvSpPr txBox="1"/>
          <p:nvPr/>
        </p:nvSpPr>
        <p:spPr>
          <a:xfrm>
            <a:off x="55983" y="4472738"/>
            <a:ext cx="14697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Technical difficulties?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Call xxxxxxxxxxxxxx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857.702.xxxx or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 xxxxxxx@ctps.org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body" idx="2"/>
          </p:nvPr>
        </p:nvSpPr>
        <p:spPr>
          <a:xfrm>
            <a:off x="55462" y="985343"/>
            <a:ext cx="1492500" cy="3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AutoNum type="arabicPeriod"/>
              <a:defRPr sz="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body" idx="3"/>
          </p:nvPr>
        </p:nvSpPr>
        <p:spPr>
          <a:xfrm>
            <a:off x="55462" y="641269"/>
            <a:ext cx="14925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‒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58" name="Google Shape;258;p15" descr="A logo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1242" y="82059"/>
            <a:ext cx="559209" cy="55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Alt 2">
  <p:cSld name="BLANK_1_1_1_1_1_1_1_2">
    <p:bg>
      <p:bgPr>
        <a:solidFill>
          <a:schemeClr val="lt2"/>
        </a:solidFill>
        <a:effectLst/>
      </p:bgPr>
    </p:bg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143"/>
          <p:cNvSpPr/>
          <p:nvPr/>
        </p:nvSpPr>
        <p:spPr>
          <a:xfrm>
            <a:off x="5861425" y="3065475"/>
            <a:ext cx="3282600" cy="2078950"/>
          </a:xfrm>
          <a:custGeom>
            <a:avLst/>
            <a:gdLst/>
            <a:ahLst/>
            <a:cxnLst/>
            <a:rect l="l" t="t" r="r" b="b"/>
            <a:pathLst>
              <a:path w="131304" h="83158" extrusionOk="0">
                <a:moveTo>
                  <a:pt x="131286" y="0"/>
                </a:moveTo>
                <a:lnTo>
                  <a:pt x="131304" y="83132"/>
                </a:lnTo>
                <a:lnTo>
                  <a:pt x="0" y="83158"/>
                </a:lnTo>
                <a:lnTo>
                  <a:pt x="55816" y="4343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7" name="Google Shape;2467;p143"/>
          <p:cNvSpPr/>
          <p:nvPr/>
        </p:nvSpPr>
        <p:spPr>
          <a:xfrm>
            <a:off x="6818025" y="1675"/>
            <a:ext cx="2326300" cy="3183925"/>
          </a:xfrm>
          <a:custGeom>
            <a:avLst/>
            <a:gdLst/>
            <a:ahLst/>
            <a:cxnLst/>
            <a:rect l="l" t="t" r="r" b="b"/>
            <a:pathLst>
              <a:path w="93052" h="127357" extrusionOk="0">
                <a:moveTo>
                  <a:pt x="17353" y="127357"/>
                </a:moveTo>
                <a:lnTo>
                  <a:pt x="0" y="18662"/>
                </a:lnTo>
                <a:lnTo>
                  <a:pt x="93052" y="0"/>
                </a:lnTo>
                <a:lnTo>
                  <a:pt x="93019" y="12255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468" name="Google Shape;2468;p143"/>
          <p:cNvGrpSpPr/>
          <p:nvPr/>
        </p:nvGrpSpPr>
        <p:grpSpPr>
          <a:xfrm>
            <a:off x="25" y="4625"/>
            <a:ext cx="2329791" cy="795413"/>
            <a:chOff x="21" y="-511"/>
            <a:chExt cx="2329791" cy="800617"/>
          </a:xfrm>
        </p:grpSpPr>
        <p:grpSp>
          <p:nvGrpSpPr>
            <p:cNvPr id="2469" name="Google Shape;2469;p143"/>
            <p:cNvGrpSpPr/>
            <p:nvPr/>
          </p:nvGrpSpPr>
          <p:grpSpPr>
            <a:xfrm rot="10800000" flipH="1">
              <a:off x="25" y="392516"/>
              <a:ext cx="1927788" cy="407590"/>
              <a:chOff x="537425" y="3249175"/>
              <a:chExt cx="1774800" cy="370200"/>
            </a:xfrm>
          </p:grpSpPr>
          <p:sp>
            <p:nvSpPr>
              <p:cNvPr id="2470" name="Google Shape;2470;p143"/>
              <p:cNvSpPr/>
              <p:nvPr/>
            </p:nvSpPr>
            <p:spPr>
              <a:xfrm>
                <a:off x="537425" y="3249175"/>
                <a:ext cx="2940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71" name="Google Shape;2471;p143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72" name="Google Shape;2472;p14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73" name="Google Shape;2473;p143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74" name="Google Shape;2474;p143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475" name="Google Shape;2475;p143"/>
            <p:cNvGrpSpPr/>
            <p:nvPr/>
          </p:nvGrpSpPr>
          <p:grpSpPr>
            <a:xfrm rot="10800000" flipH="1">
              <a:off x="21" y="-511"/>
              <a:ext cx="1927788" cy="393115"/>
              <a:chOff x="537425" y="3249175"/>
              <a:chExt cx="1774800" cy="370200"/>
            </a:xfrm>
          </p:grpSpPr>
          <p:sp>
            <p:nvSpPr>
              <p:cNvPr id="2476" name="Google Shape;2476;p143"/>
              <p:cNvSpPr/>
              <p:nvPr/>
            </p:nvSpPr>
            <p:spPr>
              <a:xfrm>
                <a:off x="537425" y="3249175"/>
                <a:ext cx="2940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77" name="Google Shape;2477;p143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78" name="Google Shape;2478;p14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79" name="Google Shape;2479;p143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480" name="Google Shape;2480;p143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2481" name="Google Shape;2481;p143"/>
            <p:cNvSpPr/>
            <p:nvPr/>
          </p:nvSpPr>
          <p:spPr>
            <a:xfrm rot="10800000" flipH="1">
              <a:off x="1927813" y="392406"/>
              <a:ext cx="402000" cy="4077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2482" name="Google Shape;2482;p143"/>
          <p:cNvSpPr txBox="1">
            <a:spLocks noGrp="1"/>
          </p:cNvSpPr>
          <p:nvPr>
            <p:ph type="title"/>
          </p:nvPr>
        </p:nvSpPr>
        <p:spPr>
          <a:xfrm>
            <a:off x="96025" y="1206300"/>
            <a:ext cx="6507000" cy="187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3" name="Google Shape;2483;p143"/>
          <p:cNvSpPr/>
          <p:nvPr/>
        </p:nvSpPr>
        <p:spPr>
          <a:xfrm rot="386111">
            <a:off x="5422314" y="2861786"/>
            <a:ext cx="5875319" cy="1732905"/>
          </a:xfrm>
          <a:prstGeom prst="chord">
            <a:avLst>
              <a:gd name="adj1" fmla="val 2600939"/>
              <a:gd name="adj2" fmla="val 18561181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484" name="Google Shape;2484;p143"/>
          <p:cNvSpPr/>
          <p:nvPr/>
        </p:nvSpPr>
        <p:spPr>
          <a:xfrm rot="1800094">
            <a:off x="5534438" y="2649896"/>
            <a:ext cx="4427191" cy="1750358"/>
          </a:xfrm>
          <a:prstGeom prst="chord">
            <a:avLst>
              <a:gd name="adj1" fmla="val 837048"/>
              <a:gd name="adj2" fmla="val 1966528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485" name="Google Shape;2485;p143"/>
          <p:cNvSpPr txBox="1">
            <a:spLocks noGrp="1"/>
          </p:cNvSpPr>
          <p:nvPr>
            <p:ph type="subTitle" idx="1"/>
          </p:nvPr>
        </p:nvSpPr>
        <p:spPr>
          <a:xfrm>
            <a:off x="115025" y="3062925"/>
            <a:ext cx="3759600" cy="1659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2486" name="Google Shape;2486;p143"/>
          <p:cNvCxnSpPr/>
          <p:nvPr/>
        </p:nvCxnSpPr>
        <p:spPr>
          <a:xfrm>
            <a:off x="1136205" y="977328"/>
            <a:ext cx="68838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Alt 2">
  <p:cSld name="BLANK_1_1_1_1_1_1_1_1_1_1_1_1_1_1">
    <p:bg>
      <p:bgPr>
        <a:solidFill>
          <a:schemeClr val="lt1"/>
        </a:solidFill>
        <a:effectLst/>
      </p:bgPr>
    </p:bg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p144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489" name="Google Shape;2489;p144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6055500" cy="840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90" name="Google Shape;2490;p144"/>
          <p:cNvSpPr txBox="1">
            <a:spLocks noGrp="1"/>
          </p:cNvSpPr>
          <p:nvPr>
            <p:ph type="title" idx="3"/>
          </p:nvPr>
        </p:nvSpPr>
        <p:spPr>
          <a:xfrm>
            <a:off x="115025" y="1904100"/>
            <a:ext cx="1834500" cy="520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491" name="Google Shape;2491;p144"/>
          <p:cNvSpPr txBox="1">
            <a:spLocks noGrp="1"/>
          </p:cNvSpPr>
          <p:nvPr>
            <p:ph type="title" idx="4"/>
          </p:nvPr>
        </p:nvSpPr>
        <p:spPr>
          <a:xfrm>
            <a:off x="2634200" y="1904100"/>
            <a:ext cx="1834500" cy="520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492" name="Google Shape;2492;p144"/>
          <p:cNvSpPr txBox="1">
            <a:spLocks noGrp="1"/>
          </p:cNvSpPr>
          <p:nvPr>
            <p:ph type="title" idx="5"/>
          </p:nvPr>
        </p:nvSpPr>
        <p:spPr>
          <a:xfrm>
            <a:off x="5169188" y="1904100"/>
            <a:ext cx="1834500" cy="520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493" name="Google Shape;2493;p144"/>
          <p:cNvSpPr txBox="1">
            <a:spLocks noGrp="1"/>
          </p:cNvSpPr>
          <p:nvPr>
            <p:ph type="body" idx="1"/>
          </p:nvPr>
        </p:nvSpPr>
        <p:spPr>
          <a:xfrm>
            <a:off x="115025" y="24874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494" name="Google Shape;2494;p144"/>
          <p:cNvSpPr txBox="1">
            <a:spLocks noGrp="1"/>
          </p:cNvSpPr>
          <p:nvPr>
            <p:ph type="body" idx="6"/>
          </p:nvPr>
        </p:nvSpPr>
        <p:spPr>
          <a:xfrm>
            <a:off x="115025" y="33951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495" name="Google Shape;2495;p144"/>
          <p:cNvSpPr txBox="1">
            <a:spLocks noGrp="1"/>
          </p:cNvSpPr>
          <p:nvPr>
            <p:ph type="body" idx="7"/>
          </p:nvPr>
        </p:nvSpPr>
        <p:spPr>
          <a:xfrm>
            <a:off x="2634200" y="24874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496" name="Google Shape;2496;p144"/>
          <p:cNvSpPr txBox="1">
            <a:spLocks noGrp="1"/>
          </p:cNvSpPr>
          <p:nvPr>
            <p:ph type="body" idx="8"/>
          </p:nvPr>
        </p:nvSpPr>
        <p:spPr>
          <a:xfrm>
            <a:off x="2634200" y="33951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497" name="Google Shape;2497;p144"/>
          <p:cNvSpPr txBox="1">
            <a:spLocks noGrp="1"/>
          </p:cNvSpPr>
          <p:nvPr>
            <p:ph type="body" idx="9"/>
          </p:nvPr>
        </p:nvSpPr>
        <p:spPr>
          <a:xfrm>
            <a:off x="5169188" y="24874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498" name="Google Shape;2498;p144"/>
          <p:cNvSpPr txBox="1">
            <a:spLocks noGrp="1"/>
          </p:cNvSpPr>
          <p:nvPr>
            <p:ph type="body" idx="13"/>
          </p:nvPr>
        </p:nvSpPr>
        <p:spPr>
          <a:xfrm>
            <a:off x="5169188" y="33951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499" name="Google Shape;2499;p144"/>
          <p:cNvSpPr txBox="1">
            <a:spLocks noGrp="1"/>
          </p:cNvSpPr>
          <p:nvPr>
            <p:ph type="title" idx="14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E46962"/>
          </p15:clr>
        </p15:guide>
        <p15:guide id="2" pos="5760">
          <p15:clr>
            <a:srgbClr val="E46962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CUSTOM_2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p145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502" name="Google Shape;2502;p145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5400000" cy="68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2503" name="Google Shape;2503;p145"/>
          <p:cNvGrpSpPr/>
          <p:nvPr/>
        </p:nvGrpSpPr>
        <p:grpSpPr>
          <a:xfrm rot="10800000" flipH="1">
            <a:off x="6179902" y="24"/>
            <a:ext cx="2963226" cy="1495659"/>
            <a:chOff x="4306084" y="2701610"/>
            <a:chExt cx="4837921" cy="2441893"/>
          </a:xfrm>
        </p:grpSpPr>
        <p:sp>
          <p:nvSpPr>
            <p:cNvPr id="2504" name="Google Shape;2504;p145"/>
            <p:cNvSpPr/>
            <p:nvPr/>
          </p:nvSpPr>
          <p:spPr>
            <a:xfrm>
              <a:off x="4306084" y="4485495"/>
              <a:ext cx="4837921" cy="658008"/>
            </a:xfrm>
            <a:custGeom>
              <a:avLst/>
              <a:gdLst/>
              <a:ahLst/>
              <a:cxnLst/>
              <a:rect l="l" t="t" r="r" b="b"/>
              <a:pathLst>
                <a:path w="89824" h="12217" fill="none" extrusionOk="0">
                  <a:moveTo>
                    <a:pt x="85826" y="0"/>
                  </a:moveTo>
                  <a:lnTo>
                    <a:pt x="85826" y="0"/>
                  </a:lnTo>
                  <a:lnTo>
                    <a:pt x="85045" y="291"/>
                  </a:lnTo>
                  <a:lnTo>
                    <a:pt x="84218" y="581"/>
                  </a:lnTo>
                  <a:lnTo>
                    <a:pt x="83370" y="871"/>
                  </a:lnTo>
                  <a:lnTo>
                    <a:pt x="82476" y="1139"/>
                  </a:lnTo>
                  <a:lnTo>
                    <a:pt x="81538" y="1430"/>
                  </a:lnTo>
                  <a:lnTo>
                    <a:pt x="80578" y="1697"/>
                  </a:lnTo>
                  <a:lnTo>
                    <a:pt x="79596" y="1943"/>
                  </a:lnTo>
                  <a:lnTo>
                    <a:pt x="78568" y="2189"/>
                  </a:lnTo>
                  <a:lnTo>
                    <a:pt x="77496" y="2434"/>
                  </a:lnTo>
                  <a:lnTo>
                    <a:pt x="76424" y="2680"/>
                  </a:lnTo>
                  <a:lnTo>
                    <a:pt x="75308" y="2903"/>
                  </a:lnTo>
                  <a:lnTo>
                    <a:pt x="74146" y="3104"/>
                  </a:lnTo>
                  <a:lnTo>
                    <a:pt x="71779" y="3529"/>
                  </a:lnTo>
                  <a:lnTo>
                    <a:pt x="69278" y="3886"/>
                  </a:lnTo>
                  <a:lnTo>
                    <a:pt x="66709" y="4221"/>
                  </a:lnTo>
                  <a:lnTo>
                    <a:pt x="64029" y="4511"/>
                  </a:lnTo>
                  <a:lnTo>
                    <a:pt x="61260" y="4779"/>
                  </a:lnTo>
                  <a:lnTo>
                    <a:pt x="58424" y="4980"/>
                  </a:lnTo>
                  <a:lnTo>
                    <a:pt x="55498" y="5159"/>
                  </a:lnTo>
                  <a:lnTo>
                    <a:pt x="52506" y="5271"/>
                  </a:lnTo>
                  <a:lnTo>
                    <a:pt x="49468" y="5338"/>
                  </a:lnTo>
                  <a:lnTo>
                    <a:pt x="46364" y="5382"/>
                  </a:lnTo>
                  <a:lnTo>
                    <a:pt x="46364" y="5382"/>
                  </a:lnTo>
                  <a:lnTo>
                    <a:pt x="43260" y="5338"/>
                  </a:lnTo>
                  <a:lnTo>
                    <a:pt x="40200" y="5271"/>
                  </a:lnTo>
                  <a:lnTo>
                    <a:pt x="37208" y="5159"/>
                  </a:lnTo>
                  <a:lnTo>
                    <a:pt x="34304" y="4980"/>
                  </a:lnTo>
                  <a:lnTo>
                    <a:pt x="31446" y="4779"/>
                  </a:lnTo>
                  <a:lnTo>
                    <a:pt x="28676" y="4511"/>
                  </a:lnTo>
                  <a:lnTo>
                    <a:pt x="25996" y="4221"/>
                  </a:lnTo>
                  <a:lnTo>
                    <a:pt x="23428" y="3886"/>
                  </a:lnTo>
                  <a:lnTo>
                    <a:pt x="20927" y="3529"/>
                  </a:lnTo>
                  <a:lnTo>
                    <a:pt x="18560" y="3104"/>
                  </a:lnTo>
                  <a:lnTo>
                    <a:pt x="17421" y="2903"/>
                  </a:lnTo>
                  <a:lnTo>
                    <a:pt x="16282" y="2680"/>
                  </a:lnTo>
                  <a:lnTo>
                    <a:pt x="15210" y="2434"/>
                  </a:lnTo>
                  <a:lnTo>
                    <a:pt x="14138" y="2189"/>
                  </a:lnTo>
                  <a:lnTo>
                    <a:pt x="13110" y="1943"/>
                  </a:lnTo>
                  <a:lnTo>
                    <a:pt x="12128" y="1697"/>
                  </a:lnTo>
                  <a:lnTo>
                    <a:pt x="11167" y="1430"/>
                  </a:lnTo>
                  <a:lnTo>
                    <a:pt x="10229" y="1139"/>
                  </a:lnTo>
                  <a:lnTo>
                    <a:pt x="9336" y="871"/>
                  </a:lnTo>
                  <a:lnTo>
                    <a:pt x="8487" y="581"/>
                  </a:lnTo>
                  <a:lnTo>
                    <a:pt x="7661" y="291"/>
                  </a:lnTo>
                  <a:lnTo>
                    <a:pt x="6879" y="0"/>
                  </a:lnTo>
                  <a:lnTo>
                    <a:pt x="6879" y="0"/>
                  </a:lnTo>
                  <a:lnTo>
                    <a:pt x="6075" y="313"/>
                  </a:lnTo>
                  <a:lnTo>
                    <a:pt x="5338" y="648"/>
                  </a:lnTo>
                  <a:lnTo>
                    <a:pt x="4624" y="983"/>
                  </a:lnTo>
                  <a:lnTo>
                    <a:pt x="3976" y="1340"/>
                  </a:lnTo>
                  <a:lnTo>
                    <a:pt x="3351" y="1697"/>
                  </a:lnTo>
                  <a:lnTo>
                    <a:pt x="2793" y="2055"/>
                  </a:lnTo>
                  <a:lnTo>
                    <a:pt x="2279" y="2412"/>
                  </a:lnTo>
                  <a:lnTo>
                    <a:pt x="1810" y="2792"/>
                  </a:lnTo>
                  <a:lnTo>
                    <a:pt x="1386" y="3171"/>
                  </a:lnTo>
                  <a:lnTo>
                    <a:pt x="1028" y="3551"/>
                  </a:lnTo>
                  <a:lnTo>
                    <a:pt x="716" y="3931"/>
                  </a:lnTo>
                  <a:lnTo>
                    <a:pt x="470" y="4310"/>
                  </a:lnTo>
                  <a:lnTo>
                    <a:pt x="269" y="4712"/>
                  </a:lnTo>
                  <a:lnTo>
                    <a:pt x="180" y="4913"/>
                  </a:lnTo>
                  <a:lnTo>
                    <a:pt x="135" y="5114"/>
                  </a:lnTo>
                  <a:lnTo>
                    <a:pt x="68" y="5315"/>
                  </a:lnTo>
                  <a:lnTo>
                    <a:pt x="46" y="5516"/>
                  </a:lnTo>
                  <a:lnTo>
                    <a:pt x="23" y="5717"/>
                  </a:lnTo>
                  <a:lnTo>
                    <a:pt x="1" y="5918"/>
                  </a:lnTo>
                  <a:lnTo>
                    <a:pt x="1" y="5918"/>
                  </a:lnTo>
                  <a:lnTo>
                    <a:pt x="23" y="6142"/>
                  </a:lnTo>
                  <a:lnTo>
                    <a:pt x="46" y="6365"/>
                  </a:lnTo>
                  <a:lnTo>
                    <a:pt x="90" y="6566"/>
                  </a:lnTo>
                  <a:lnTo>
                    <a:pt x="135" y="6789"/>
                  </a:lnTo>
                  <a:lnTo>
                    <a:pt x="224" y="7013"/>
                  </a:lnTo>
                  <a:lnTo>
                    <a:pt x="314" y="7214"/>
                  </a:lnTo>
                  <a:lnTo>
                    <a:pt x="425" y="7437"/>
                  </a:lnTo>
                  <a:lnTo>
                    <a:pt x="537" y="7638"/>
                  </a:lnTo>
                  <a:lnTo>
                    <a:pt x="671" y="7839"/>
                  </a:lnTo>
                  <a:lnTo>
                    <a:pt x="827" y="8062"/>
                  </a:lnTo>
                  <a:lnTo>
                    <a:pt x="1185" y="8464"/>
                  </a:lnTo>
                  <a:lnTo>
                    <a:pt x="1609" y="8866"/>
                  </a:lnTo>
                  <a:lnTo>
                    <a:pt x="2078" y="9268"/>
                  </a:lnTo>
                  <a:lnTo>
                    <a:pt x="2614" y="9670"/>
                  </a:lnTo>
                  <a:lnTo>
                    <a:pt x="3195" y="10050"/>
                  </a:lnTo>
                  <a:lnTo>
                    <a:pt x="3842" y="10430"/>
                  </a:lnTo>
                  <a:lnTo>
                    <a:pt x="4557" y="10809"/>
                  </a:lnTo>
                  <a:lnTo>
                    <a:pt x="5294" y="11167"/>
                  </a:lnTo>
                  <a:lnTo>
                    <a:pt x="6098" y="11524"/>
                  </a:lnTo>
                  <a:lnTo>
                    <a:pt x="6969" y="11881"/>
                  </a:lnTo>
                  <a:lnTo>
                    <a:pt x="7862" y="12216"/>
                  </a:lnTo>
                  <a:lnTo>
                    <a:pt x="84844" y="12216"/>
                  </a:lnTo>
                  <a:lnTo>
                    <a:pt x="89824" y="9871"/>
                  </a:lnTo>
                  <a:lnTo>
                    <a:pt x="89824" y="1988"/>
                  </a:lnTo>
                  <a:lnTo>
                    <a:pt x="89824" y="1988"/>
                  </a:lnTo>
                  <a:lnTo>
                    <a:pt x="89400" y="1720"/>
                  </a:lnTo>
                  <a:lnTo>
                    <a:pt x="88975" y="1474"/>
                  </a:lnTo>
                  <a:lnTo>
                    <a:pt x="88506" y="1206"/>
                  </a:lnTo>
                  <a:lnTo>
                    <a:pt x="88015" y="961"/>
                  </a:lnTo>
                  <a:lnTo>
                    <a:pt x="87501" y="715"/>
                  </a:lnTo>
                  <a:lnTo>
                    <a:pt x="86965" y="469"/>
                  </a:lnTo>
                  <a:lnTo>
                    <a:pt x="85826" y="0"/>
                  </a:lnTo>
                  <a:lnTo>
                    <a:pt x="85826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2505" name="Google Shape;2505;p145"/>
            <p:cNvSpPr/>
            <p:nvPr/>
          </p:nvSpPr>
          <p:spPr>
            <a:xfrm>
              <a:off x="4306084" y="3738493"/>
              <a:ext cx="4837921" cy="747038"/>
            </a:xfrm>
            <a:custGeom>
              <a:avLst/>
              <a:gdLst/>
              <a:ahLst/>
              <a:cxnLst/>
              <a:rect l="l" t="t" r="r" b="b"/>
              <a:pathLst>
                <a:path w="89824" h="13870" fill="none" extrusionOk="0">
                  <a:moveTo>
                    <a:pt x="79372" y="0"/>
                  </a:moveTo>
                  <a:lnTo>
                    <a:pt x="79372" y="0"/>
                  </a:lnTo>
                  <a:lnTo>
                    <a:pt x="77764" y="380"/>
                  </a:lnTo>
                  <a:lnTo>
                    <a:pt x="76067" y="737"/>
                  </a:lnTo>
                  <a:lnTo>
                    <a:pt x="74325" y="1072"/>
                  </a:lnTo>
                  <a:lnTo>
                    <a:pt x="72494" y="1407"/>
                  </a:lnTo>
                  <a:lnTo>
                    <a:pt x="70595" y="1698"/>
                  </a:lnTo>
                  <a:lnTo>
                    <a:pt x="68652" y="1966"/>
                  </a:lnTo>
                  <a:lnTo>
                    <a:pt x="66642" y="2234"/>
                  </a:lnTo>
                  <a:lnTo>
                    <a:pt x="64565" y="2457"/>
                  </a:lnTo>
                  <a:lnTo>
                    <a:pt x="62444" y="2658"/>
                  </a:lnTo>
                  <a:lnTo>
                    <a:pt x="60278" y="2859"/>
                  </a:lnTo>
                  <a:lnTo>
                    <a:pt x="58044" y="3015"/>
                  </a:lnTo>
                  <a:lnTo>
                    <a:pt x="55789" y="3127"/>
                  </a:lnTo>
                  <a:lnTo>
                    <a:pt x="53488" y="3239"/>
                  </a:lnTo>
                  <a:lnTo>
                    <a:pt x="51143" y="3306"/>
                  </a:lnTo>
                  <a:lnTo>
                    <a:pt x="48754" y="3350"/>
                  </a:lnTo>
                  <a:lnTo>
                    <a:pt x="46364" y="3373"/>
                  </a:lnTo>
                  <a:lnTo>
                    <a:pt x="46364" y="3373"/>
                  </a:lnTo>
                  <a:lnTo>
                    <a:pt x="43952" y="3350"/>
                  </a:lnTo>
                  <a:lnTo>
                    <a:pt x="41563" y="3306"/>
                  </a:lnTo>
                  <a:lnTo>
                    <a:pt x="39218" y="3239"/>
                  </a:lnTo>
                  <a:lnTo>
                    <a:pt x="36917" y="3127"/>
                  </a:lnTo>
                  <a:lnTo>
                    <a:pt x="34662" y="3015"/>
                  </a:lnTo>
                  <a:lnTo>
                    <a:pt x="32451" y="2859"/>
                  </a:lnTo>
                  <a:lnTo>
                    <a:pt x="30262" y="2658"/>
                  </a:lnTo>
                  <a:lnTo>
                    <a:pt x="28140" y="2457"/>
                  </a:lnTo>
                  <a:lnTo>
                    <a:pt x="26086" y="2234"/>
                  </a:lnTo>
                  <a:lnTo>
                    <a:pt x="24053" y="1966"/>
                  </a:lnTo>
                  <a:lnTo>
                    <a:pt x="22111" y="1698"/>
                  </a:lnTo>
                  <a:lnTo>
                    <a:pt x="20212" y="1407"/>
                  </a:lnTo>
                  <a:lnTo>
                    <a:pt x="18381" y="1072"/>
                  </a:lnTo>
                  <a:lnTo>
                    <a:pt x="16639" y="737"/>
                  </a:lnTo>
                  <a:lnTo>
                    <a:pt x="14942" y="380"/>
                  </a:lnTo>
                  <a:lnTo>
                    <a:pt x="13334" y="0"/>
                  </a:lnTo>
                  <a:lnTo>
                    <a:pt x="13334" y="0"/>
                  </a:lnTo>
                  <a:lnTo>
                    <a:pt x="11815" y="380"/>
                  </a:lnTo>
                  <a:lnTo>
                    <a:pt x="10386" y="782"/>
                  </a:lnTo>
                  <a:lnTo>
                    <a:pt x="9046" y="1229"/>
                  </a:lnTo>
                  <a:lnTo>
                    <a:pt x="7773" y="1653"/>
                  </a:lnTo>
                  <a:lnTo>
                    <a:pt x="6589" y="2122"/>
                  </a:lnTo>
                  <a:lnTo>
                    <a:pt x="5495" y="2591"/>
                  </a:lnTo>
                  <a:lnTo>
                    <a:pt x="4490" y="3060"/>
                  </a:lnTo>
                  <a:lnTo>
                    <a:pt x="4021" y="3328"/>
                  </a:lnTo>
                  <a:lnTo>
                    <a:pt x="3574" y="3574"/>
                  </a:lnTo>
                  <a:lnTo>
                    <a:pt x="3150" y="3819"/>
                  </a:lnTo>
                  <a:lnTo>
                    <a:pt x="2770" y="4087"/>
                  </a:lnTo>
                  <a:lnTo>
                    <a:pt x="2391" y="4333"/>
                  </a:lnTo>
                  <a:lnTo>
                    <a:pt x="2056" y="4601"/>
                  </a:lnTo>
                  <a:lnTo>
                    <a:pt x="1743" y="4869"/>
                  </a:lnTo>
                  <a:lnTo>
                    <a:pt x="1430" y="5137"/>
                  </a:lnTo>
                  <a:lnTo>
                    <a:pt x="1162" y="5405"/>
                  </a:lnTo>
                  <a:lnTo>
                    <a:pt x="939" y="5673"/>
                  </a:lnTo>
                  <a:lnTo>
                    <a:pt x="716" y="5941"/>
                  </a:lnTo>
                  <a:lnTo>
                    <a:pt x="537" y="6231"/>
                  </a:lnTo>
                  <a:lnTo>
                    <a:pt x="381" y="6499"/>
                  </a:lnTo>
                  <a:lnTo>
                    <a:pt x="247" y="6790"/>
                  </a:lnTo>
                  <a:lnTo>
                    <a:pt x="135" y="7058"/>
                  </a:lnTo>
                  <a:lnTo>
                    <a:pt x="68" y="7348"/>
                  </a:lnTo>
                  <a:lnTo>
                    <a:pt x="23" y="7638"/>
                  </a:lnTo>
                  <a:lnTo>
                    <a:pt x="1" y="7929"/>
                  </a:lnTo>
                  <a:lnTo>
                    <a:pt x="1" y="7929"/>
                  </a:lnTo>
                  <a:lnTo>
                    <a:pt x="23" y="8130"/>
                  </a:lnTo>
                  <a:lnTo>
                    <a:pt x="46" y="8331"/>
                  </a:lnTo>
                  <a:lnTo>
                    <a:pt x="68" y="8532"/>
                  </a:lnTo>
                  <a:lnTo>
                    <a:pt x="135" y="8733"/>
                  </a:lnTo>
                  <a:lnTo>
                    <a:pt x="180" y="8934"/>
                  </a:lnTo>
                  <a:lnTo>
                    <a:pt x="269" y="9135"/>
                  </a:lnTo>
                  <a:lnTo>
                    <a:pt x="470" y="9537"/>
                  </a:lnTo>
                  <a:lnTo>
                    <a:pt x="716" y="9916"/>
                  </a:lnTo>
                  <a:lnTo>
                    <a:pt x="1028" y="10318"/>
                  </a:lnTo>
                  <a:lnTo>
                    <a:pt x="1386" y="10698"/>
                  </a:lnTo>
                  <a:lnTo>
                    <a:pt x="1810" y="11055"/>
                  </a:lnTo>
                  <a:lnTo>
                    <a:pt x="2279" y="11435"/>
                  </a:lnTo>
                  <a:lnTo>
                    <a:pt x="2793" y="11792"/>
                  </a:lnTo>
                  <a:lnTo>
                    <a:pt x="3351" y="12150"/>
                  </a:lnTo>
                  <a:lnTo>
                    <a:pt x="3976" y="12507"/>
                  </a:lnTo>
                  <a:lnTo>
                    <a:pt x="4624" y="12864"/>
                  </a:lnTo>
                  <a:lnTo>
                    <a:pt x="5338" y="13199"/>
                  </a:lnTo>
                  <a:lnTo>
                    <a:pt x="6075" y="13534"/>
                  </a:lnTo>
                  <a:lnTo>
                    <a:pt x="6879" y="13869"/>
                  </a:lnTo>
                  <a:lnTo>
                    <a:pt x="6879" y="13869"/>
                  </a:lnTo>
                  <a:lnTo>
                    <a:pt x="7661" y="13557"/>
                  </a:lnTo>
                  <a:lnTo>
                    <a:pt x="8487" y="13266"/>
                  </a:lnTo>
                  <a:lnTo>
                    <a:pt x="9336" y="12976"/>
                  </a:lnTo>
                  <a:lnTo>
                    <a:pt x="10229" y="12708"/>
                  </a:lnTo>
                  <a:lnTo>
                    <a:pt x="11167" y="12440"/>
                  </a:lnTo>
                  <a:lnTo>
                    <a:pt x="12128" y="12172"/>
                  </a:lnTo>
                  <a:lnTo>
                    <a:pt x="13110" y="11904"/>
                  </a:lnTo>
                  <a:lnTo>
                    <a:pt x="14138" y="11658"/>
                  </a:lnTo>
                  <a:lnTo>
                    <a:pt x="15210" y="11413"/>
                  </a:lnTo>
                  <a:lnTo>
                    <a:pt x="16282" y="11189"/>
                  </a:lnTo>
                  <a:lnTo>
                    <a:pt x="17421" y="10966"/>
                  </a:lnTo>
                  <a:lnTo>
                    <a:pt x="18560" y="10743"/>
                  </a:lnTo>
                  <a:lnTo>
                    <a:pt x="20927" y="10318"/>
                  </a:lnTo>
                  <a:lnTo>
                    <a:pt x="23428" y="9961"/>
                  </a:lnTo>
                  <a:lnTo>
                    <a:pt x="25996" y="9626"/>
                  </a:lnTo>
                  <a:lnTo>
                    <a:pt x="28676" y="9336"/>
                  </a:lnTo>
                  <a:lnTo>
                    <a:pt x="31446" y="9068"/>
                  </a:lnTo>
                  <a:lnTo>
                    <a:pt x="34304" y="8867"/>
                  </a:lnTo>
                  <a:lnTo>
                    <a:pt x="37208" y="8688"/>
                  </a:lnTo>
                  <a:lnTo>
                    <a:pt x="40200" y="8576"/>
                  </a:lnTo>
                  <a:lnTo>
                    <a:pt x="43260" y="8509"/>
                  </a:lnTo>
                  <a:lnTo>
                    <a:pt x="46364" y="8487"/>
                  </a:lnTo>
                  <a:lnTo>
                    <a:pt x="46364" y="8487"/>
                  </a:lnTo>
                  <a:lnTo>
                    <a:pt x="49468" y="8509"/>
                  </a:lnTo>
                  <a:lnTo>
                    <a:pt x="52506" y="8576"/>
                  </a:lnTo>
                  <a:lnTo>
                    <a:pt x="55498" y="8688"/>
                  </a:lnTo>
                  <a:lnTo>
                    <a:pt x="58424" y="8867"/>
                  </a:lnTo>
                  <a:lnTo>
                    <a:pt x="61260" y="9068"/>
                  </a:lnTo>
                  <a:lnTo>
                    <a:pt x="64029" y="9336"/>
                  </a:lnTo>
                  <a:lnTo>
                    <a:pt x="66709" y="9626"/>
                  </a:lnTo>
                  <a:lnTo>
                    <a:pt x="69278" y="9961"/>
                  </a:lnTo>
                  <a:lnTo>
                    <a:pt x="71779" y="10318"/>
                  </a:lnTo>
                  <a:lnTo>
                    <a:pt x="74146" y="10743"/>
                  </a:lnTo>
                  <a:lnTo>
                    <a:pt x="75308" y="10966"/>
                  </a:lnTo>
                  <a:lnTo>
                    <a:pt x="76424" y="11189"/>
                  </a:lnTo>
                  <a:lnTo>
                    <a:pt x="77496" y="11413"/>
                  </a:lnTo>
                  <a:lnTo>
                    <a:pt x="78568" y="11658"/>
                  </a:lnTo>
                  <a:lnTo>
                    <a:pt x="79596" y="11904"/>
                  </a:lnTo>
                  <a:lnTo>
                    <a:pt x="80578" y="12172"/>
                  </a:lnTo>
                  <a:lnTo>
                    <a:pt x="81538" y="12440"/>
                  </a:lnTo>
                  <a:lnTo>
                    <a:pt x="82476" y="12708"/>
                  </a:lnTo>
                  <a:lnTo>
                    <a:pt x="83370" y="12976"/>
                  </a:lnTo>
                  <a:lnTo>
                    <a:pt x="84218" y="13266"/>
                  </a:lnTo>
                  <a:lnTo>
                    <a:pt x="85045" y="13557"/>
                  </a:lnTo>
                  <a:lnTo>
                    <a:pt x="85826" y="13869"/>
                  </a:lnTo>
                  <a:lnTo>
                    <a:pt x="85826" y="13869"/>
                  </a:lnTo>
                  <a:lnTo>
                    <a:pt x="86965" y="13378"/>
                  </a:lnTo>
                  <a:lnTo>
                    <a:pt x="88015" y="12887"/>
                  </a:lnTo>
                  <a:lnTo>
                    <a:pt x="88506" y="12641"/>
                  </a:lnTo>
                  <a:lnTo>
                    <a:pt x="88975" y="12395"/>
                  </a:lnTo>
                  <a:lnTo>
                    <a:pt x="89400" y="12127"/>
                  </a:lnTo>
                  <a:lnTo>
                    <a:pt x="89824" y="11859"/>
                  </a:lnTo>
                  <a:lnTo>
                    <a:pt x="89824" y="3998"/>
                  </a:lnTo>
                  <a:lnTo>
                    <a:pt x="89824" y="3998"/>
                  </a:lnTo>
                  <a:lnTo>
                    <a:pt x="89377" y="3708"/>
                  </a:lnTo>
                  <a:lnTo>
                    <a:pt x="88886" y="3440"/>
                  </a:lnTo>
                  <a:lnTo>
                    <a:pt x="88395" y="3149"/>
                  </a:lnTo>
                  <a:lnTo>
                    <a:pt x="87859" y="2881"/>
                  </a:lnTo>
                  <a:lnTo>
                    <a:pt x="87300" y="2613"/>
                  </a:lnTo>
                  <a:lnTo>
                    <a:pt x="86697" y="2368"/>
                  </a:lnTo>
                  <a:lnTo>
                    <a:pt x="86094" y="2100"/>
                  </a:lnTo>
                  <a:lnTo>
                    <a:pt x="85447" y="1854"/>
                  </a:lnTo>
                  <a:lnTo>
                    <a:pt x="84084" y="1363"/>
                  </a:lnTo>
                  <a:lnTo>
                    <a:pt x="82610" y="871"/>
                  </a:lnTo>
                  <a:lnTo>
                    <a:pt x="81047" y="425"/>
                  </a:lnTo>
                  <a:lnTo>
                    <a:pt x="79372" y="0"/>
                  </a:lnTo>
                  <a:lnTo>
                    <a:pt x="79372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2506" name="Google Shape;2506;p145"/>
            <p:cNvSpPr/>
            <p:nvPr/>
          </p:nvSpPr>
          <p:spPr>
            <a:xfrm>
              <a:off x="4306084" y="2701610"/>
              <a:ext cx="4837921" cy="1036913"/>
            </a:xfrm>
            <a:custGeom>
              <a:avLst/>
              <a:gdLst/>
              <a:ahLst/>
              <a:cxnLst/>
              <a:rect l="l" t="t" r="r" b="b"/>
              <a:pathLst>
                <a:path w="89824" h="19252" fill="none" extrusionOk="0">
                  <a:moveTo>
                    <a:pt x="46364" y="1"/>
                  </a:moveTo>
                  <a:lnTo>
                    <a:pt x="46364" y="1"/>
                  </a:lnTo>
                  <a:lnTo>
                    <a:pt x="43974" y="1"/>
                  </a:lnTo>
                  <a:lnTo>
                    <a:pt x="41607" y="45"/>
                  </a:lnTo>
                  <a:lnTo>
                    <a:pt x="39307" y="135"/>
                  </a:lnTo>
                  <a:lnTo>
                    <a:pt x="37007" y="224"/>
                  </a:lnTo>
                  <a:lnTo>
                    <a:pt x="34773" y="358"/>
                  </a:lnTo>
                  <a:lnTo>
                    <a:pt x="32562" y="492"/>
                  </a:lnTo>
                  <a:lnTo>
                    <a:pt x="30418" y="671"/>
                  </a:lnTo>
                  <a:lnTo>
                    <a:pt x="28319" y="872"/>
                  </a:lnTo>
                  <a:lnTo>
                    <a:pt x="26264" y="1117"/>
                  </a:lnTo>
                  <a:lnTo>
                    <a:pt x="24254" y="1363"/>
                  </a:lnTo>
                  <a:lnTo>
                    <a:pt x="22334" y="1631"/>
                  </a:lnTo>
                  <a:lnTo>
                    <a:pt x="20436" y="1921"/>
                  </a:lnTo>
                  <a:lnTo>
                    <a:pt x="18627" y="2234"/>
                  </a:lnTo>
                  <a:lnTo>
                    <a:pt x="16885" y="2569"/>
                  </a:lnTo>
                  <a:lnTo>
                    <a:pt x="15187" y="2926"/>
                  </a:lnTo>
                  <a:lnTo>
                    <a:pt x="13579" y="3306"/>
                  </a:lnTo>
                  <a:lnTo>
                    <a:pt x="12038" y="3708"/>
                  </a:lnTo>
                  <a:lnTo>
                    <a:pt x="10587" y="4110"/>
                  </a:lnTo>
                  <a:lnTo>
                    <a:pt x="9224" y="4534"/>
                  </a:lnTo>
                  <a:lnTo>
                    <a:pt x="7929" y="4981"/>
                  </a:lnTo>
                  <a:lnTo>
                    <a:pt x="6723" y="5450"/>
                  </a:lnTo>
                  <a:lnTo>
                    <a:pt x="5606" y="5919"/>
                  </a:lnTo>
                  <a:lnTo>
                    <a:pt x="4579" y="6410"/>
                  </a:lnTo>
                  <a:lnTo>
                    <a:pt x="4110" y="6656"/>
                  </a:lnTo>
                  <a:lnTo>
                    <a:pt x="3641" y="6901"/>
                  </a:lnTo>
                  <a:lnTo>
                    <a:pt x="3217" y="7169"/>
                  </a:lnTo>
                  <a:lnTo>
                    <a:pt x="2815" y="7415"/>
                  </a:lnTo>
                  <a:lnTo>
                    <a:pt x="2435" y="7683"/>
                  </a:lnTo>
                  <a:lnTo>
                    <a:pt x="2100" y="7951"/>
                  </a:lnTo>
                  <a:lnTo>
                    <a:pt x="1765" y="8219"/>
                  </a:lnTo>
                  <a:lnTo>
                    <a:pt x="1475" y="8487"/>
                  </a:lnTo>
                  <a:lnTo>
                    <a:pt x="1185" y="8755"/>
                  </a:lnTo>
                  <a:lnTo>
                    <a:pt x="961" y="9023"/>
                  </a:lnTo>
                  <a:lnTo>
                    <a:pt x="738" y="9313"/>
                  </a:lnTo>
                  <a:lnTo>
                    <a:pt x="537" y="9581"/>
                  </a:lnTo>
                  <a:lnTo>
                    <a:pt x="381" y="9872"/>
                  </a:lnTo>
                  <a:lnTo>
                    <a:pt x="247" y="10140"/>
                  </a:lnTo>
                  <a:lnTo>
                    <a:pt x="135" y="10430"/>
                  </a:lnTo>
                  <a:lnTo>
                    <a:pt x="68" y="10720"/>
                  </a:lnTo>
                  <a:lnTo>
                    <a:pt x="23" y="11011"/>
                  </a:lnTo>
                  <a:lnTo>
                    <a:pt x="1" y="11301"/>
                  </a:lnTo>
                  <a:lnTo>
                    <a:pt x="1" y="11301"/>
                  </a:lnTo>
                  <a:lnTo>
                    <a:pt x="23" y="11591"/>
                  </a:lnTo>
                  <a:lnTo>
                    <a:pt x="68" y="11882"/>
                  </a:lnTo>
                  <a:lnTo>
                    <a:pt x="135" y="12172"/>
                  </a:lnTo>
                  <a:lnTo>
                    <a:pt x="247" y="12462"/>
                  </a:lnTo>
                  <a:lnTo>
                    <a:pt x="381" y="12730"/>
                  </a:lnTo>
                  <a:lnTo>
                    <a:pt x="537" y="13021"/>
                  </a:lnTo>
                  <a:lnTo>
                    <a:pt x="716" y="13289"/>
                  </a:lnTo>
                  <a:lnTo>
                    <a:pt x="939" y="13557"/>
                  </a:lnTo>
                  <a:lnTo>
                    <a:pt x="1162" y="13847"/>
                  </a:lnTo>
                  <a:lnTo>
                    <a:pt x="1430" y="14115"/>
                  </a:lnTo>
                  <a:lnTo>
                    <a:pt x="1743" y="14383"/>
                  </a:lnTo>
                  <a:lnTo>
                    <a:pt x="2056" y="14629"/>
                  </a:lnTo>
                  <a:lnTo>
                    <a:pt x="2391" y="14897"/>
                  </a:lnTo>
                  <a:lnTo>
                    <a:pt x="2770" y="15165"/>
                  </a:lnTo>
                  <a:lnTo>
                    <a:pt x="3150" y="15410"/>
                  </a:lnTo>
                  <a:lnTo>
                    <a:pt x="3574" y="15678"/>
                  </a:lnTo>
                  <a:lnTo>
                    <a:pt x="4021" y="15924"/>
                  </a:lnTo>
                  <a:lnTo>
                    <a:pt x="4490" y="16170"/>
                  </a:lnTo>
                  <a:lnTo>
                    <a:pt x="5495" y="16661"/>
                  </a:lnTo>
                  <a:lnTo>
                    <a:pt x="6589" y="17130"/>
                  </a:lnTo>
                  <a:lnTo>
                    <a:pt x="7773" y="17577"/>
                  </a:lnTo>
                  <a:lnTo>
                    <a:pt x="9046" y="18023"/>
                  </a:lnTo>
                  <a:lnTo>
                    <a:pt x="10386" y="18447"/>
                  </a:lnTo>
                  <a:lnTo>
                    <a:pt x="11815" y="18849"/>
                  </a:lnTo>
                  <a:lnTo>
                    <a:pt x="13334" y="19251"/>
                  </a:lnTo>
                  <a:lnTo>
                    <a:pt x="13334" y="19251"/>
                  </a:lnTo>
                  <a:lnTo>
                    <a:pt x="14942" y="18872"/>
                  </a:lnTo>
                  <a:lnTo>
                    <a:pt x="16639" y="18492"/>
                  </a:lnTo>
                  <a:lnTo>
                    <a:pt x="18381" y="18157"/>
                  </a:lnTo>
                  <a:lnTo>
                    <a:pt x="20212" y="17845"/>
                  </a:lnTo>
                  <a:lnTo>
                    <a:pt x="22111" y="17532"/>
                  </a:lnTo>
                  <a:lnTo>
                    <a:pt x="24053" y="17264"/>
                  </a:lnTo>
                  <a:lnTo>
                    <a:pt x="26086" y="16996"/>
                  </a:lnTo>
                  <a:lnTo>
                    <a:pt x="28140" y="16773"/>
                  </a:lnTo>
                  <a:lnTo>
                    <a:pt x="30262" y="16572"/>
                  </a:lnTo>
                  <a:lnTo>
                    <a:pt x="32451" y="16393"/>
                  </a:lnTo>
                  <a:lnTo>
                    <a:pt x="34662" y="16237"/>
                  </a:lnTo>
                  <a:lnTo>
                    <a:pt x="36917" y="16103"/>
                  </a:lnTo>
                  <a:lnTo>
                    <a:pt x="39218" y="15991"/>
                  </a:lnTo>
                  <a:lnTo>
                    <a:pt x="41563" y="15924"/>
                  </a:lnTo>
                  <a:lnTo>
                    <a:pt x="43952" y="15879"/>
                  </a:lnTo>
                  <a:lnTo>
                    <a:pt x="46364" y="15857"/>
                  </a:lnTo>
                  <a:lnTo>
                    <a:pt x="46364" y="15857"/>
                  </a:lnTo>
                  <a:lnTo>
                    <a:pt x="48754" y="15879"/>
                  </a:lnTo>
                  <a:lnTo>
                    <a:pt x="51143" y="15924"/>
                  </a:lnTo>
                  <a:lnTo>
                    <a:pt x="53488" y="15991"/>
                  </a:lnTo>
                  <a:lnTo>
                    <a:pt x="55789" y="16103"/>
                  </a:lnTo>
                  <a:lnTo>
                    <a:pt x="58044" y="16237"/>
                  </a:lnTo>
                  <a:lnTo>
                    <a:pt x="60278" y="16393"/>
                  </a:lnTo>
                  <a:lnTo>
                    <a:pt x="62444" y="16572"/>
                  </a:lnTo>
                  <a:lnTo>
                    <a:pt x="64565" y="16773"/>
                  </a:lnTo>
                  <a:lnTo>
                    <a:pt x="66642" y="16996"/>
                  </a:lnTo>
                  <a:lnTo>
                    <a:pt x="68652" y="17264"/>
                  </a:lnTo>
                  <a:lnTo>
                    <a:pt x="70595" y="17532"/>
                  </a:lnTo>
                  <a:lnTo>
                    <a:pt x="72494" y="17845"/>
                  </a:lnTo>
                  <a:lnTo>
                    <a:pt x="74325" y="18157"/>
                  </a:lnTo>
                  <a:lnTo>
                    <a:pt x="76067" y="18492"/>
                  </a:lnTo>
                  <a:lnTo>
                    <a:pt x="77764" y="18872"/>
                  </a:lnTo>
                  <a:lnTo>
                    <a:pt x="79372" y="19251"/>
                  </a:lnTo>
                  <a:lnTo>
                    <a:pt x="79372" y="19251"/>
                  </a:lnTo>
                  <a:lnTo>
                    <a:pt x="81047" y="18805"/>
                  </a:lnTo>
                  <a:lnTo>
                    <a:pt x="82610" y="18358"/>
                  </a:lnTo>
                  <a:lnTo>
                    <a:pt x="84084" y="17889"/>
                  </a:lnTo>
                  <a:lnTo>
                    <a:pt x="85447" y="17398"/>
                  </a:lnTo>
                  <a:lnTo>
                    <a:pt x="86094" y="17130"/>
                  </a:lnTo>
                  <a:lnTo>
                    <a:pt x="86697" y="16884"/>
                  </a:lnTo>
                  <a:lnTo>
                    <a:pt x="87300" y="16616"/>
                  </a:lnTo>
                  <a:lnTo>
                    <a:pt x="87859" y="16348"/>
                  </a:lnTo>
                  <a:lnTo>
                    <a:pt x="88395" y="16080"/>
                  </a:lnTo>
                  <a:lnTo>
                    <a:pt x="88886" y="15812"/>
                  </a:lnTo>
                  <a:lnTo>
                    <a:pt x="89377" y="15522"/>
                  </a:lnTo>
                  <a:lnTo>
                    <a:pt x="89824" y="15254"/>
                  </a:lnTo>
                  <a:lnTo>
                    <a:pt x="89824" y="7370"/>
                  </a:lnTo>
                  <a:lnTo>
                    <a:pt x="89824" y="7370"/>
                  </a:lnTo>
                  <a:lnTo>
                    <a:pt x="89176" y="6968"/>
                  </a:lnTo>
                  <a:lnTo>
                    <a:pt x="88462" y="6566"/>
                  </a:lnTo>
                  <a:lnTo>
                    <a:pt x="87702" y="6187"/>
                  </a:lnTo>
                  <a:lnTo>
                    <a:pt x="86876" y="5807"/>
                  </a:lnTo>
                  <a:lnTo>
                    <a:pt x="86005" y="5450"/>
                  </a:lnTo>
                  <a:lnTo>
                    <a:pt x="85067" y="5092"/>
                  </a:lnTo>
                  <a:lnTo>
                    <a:pt x="84084" y="4735"/>
                  </a:lnTo>
                  <a:lnTo>
                    <a:pt x="83057" y="4400"/>
                  </a:lnTo>
                  <a:lnTo>
                    <a:pt x="81985" y="4065"/>
                  </a:lnTo>
                  <a:lnTo>
                    <a:pt x="80846" y="3752"/>
                  </a:lnTo>
                  <a:lnTo>
                    <a:pt x="79663" y="3440"/>
                  </a:lnTo>
                  <a:lnTo>
                    <a:pt x="78434" y="3149"/>
                  </a:lnTo>
                  <a:lnTo>
                    <a:pt x="77161" y="2859"/>
                  </a:lnTo>
                  <a:lnTo>
                    <a:pt x="75844" y="2569"/>
                  </a:lnTo>
                  <a:lnTo>
                    <a:pt x="74504" y="2323"/>
                  </a:lnTo>
                  <a:lnTo>
                    <a:pt x="73097" y="2055"/>
                  </a:lnTo>
                  <a:lnTo>
                    <a:pt x="71667" y="1832"/>
                  </a:lnTo>
                  <a:lnTo>
                    <a:pt x="70193" y="1609"/>
                  </a:lnTo>
                  <a:lnTo>
                    <a:pt x="68675" y="1385"/>
                  </a:lnTo>
                  <a:lnTo>
                    <a:pt x="67134" y="1184"/>
                  </a:lnTo>
                  <a:lnTo>
                    <a:pt x="65548" y="1006"/>
                  </a:lnTo>
                  <a:lnTo>
                    <a:pt x="63940" y="827"/>
                  </a:lnTo>
                  <a:lnTo>
                    <a:pt x="62310" y="671"/>
                  </a:lnTo>
                  <a:lnTo>
                    <a:pt x="60635" y="537"/>
                  </a:lnTo>
                  <a:lnTo>
                    <a:pt x="58938" y="425"/>
                  </a:lnTo>
                  <a:lnTo>
                    <a:pt x="57196" y="313"/>
                  </a:lnTo>
                  <a:lnTo>
                    <a:pt x="55454" y="202"/>
                  </a:lnTo>
                  <a:lnTo>
                    <a:pt x="53667" y="135"/>
                  </a:lnTo>
                  <a:lnTo>
                    <a:pt x="51880" y="68"/>
                  </a:lnTo>
                  <a:lnTo>
                    <a:pt x="50049" y="23"/>
                  </a:lnTo>
                  <a:lnTo>
                    <a:pt x="48218" y="1"/>
                  </a:lnTo>
                  <a:lnTo>
                    <a:pt x="46364" y="1"/>
                  </a:lnTo>
                  <a:lnTo>
                    <a:pt x="46364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2507" name="Google Shape;2507;p145"/>
          <p:cNvSpPr txBox="1">
            <a:spLocks noGrp="1"/>
          </p:cNvSpPr>
          <p:nvPr>
            <p:ph type="subTitle" idx="1"/>
          </p:nvPr>
        </p:nvSpPr>
        <p:spPr>
          <a:xfrm>
            <a:off x="278850" y="2976125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8" name="Google Shape;2508;p145"/>
          <p:cNvSpPr txBox="1">
            <a:spLocks noGrp="1"/>
          </p:cNvSpPr>
          <p:nvPr>
            <p:ph type="subTitle" idx="3"/>
          </p:nvPr>
        </p:nvSpPr>
        <p:spPr>
          <a:xfrm>
            <a:off x="1720650" y="2589300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145"/>
          <p:cNvSpPr txBox="1">
            <a:spLocks noGrp="1"/>
          </p:cNvSpPr>
          <p:nvPr>
            <p:ph type="subTitle" idx="4"/>
          </p:nvPr>
        </p:nvSpPr>
        <p:spPr>
          <a:xfrm>
            <a:off x="3155400" y="2306650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0" name="Google Shape;2510;p145"/>
          <p:cNvSpPr txBox="1">
            <a:spLocks noGrp="1"/>
          </p:cNvSpPr>
          <p:nvPr>
            <p:ph type="subTitle" idx="5"/>
          </p:nvPr>
        </p:nvSpPr>
        <p:spPr>
          <a:xfrm>
            <a:off x="4597200" y="1993200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145"/>
          <p:cNvSpPr txBox="1">
            <a:spLocks noGrp="1"/>
          </p:cNvSpPr>
          <p:nvPr>
            <p:ph type="subTitle" idx="6"/>
          </p:nvPr>
        </p:nvSpPr>
        <p:spPr>
          <a:xfrm>
            <a:off x="6031950" y="1649100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145"/>
          <p:cNvSpPr txBox="1">
            <a:spLocks noGrp="1"/>
          </p:cNvSpPr>
          <p:nvPr>
            <p:ph type="subTitle" idx="7"/>
          </p:nvPr>
        </p:nvSpPr>
        <p:spPr>
          <a:xfrm>
            <a:off x="7473750" y="1277950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13" name="Google Shape;2513;p145"/>
          <p:cNvGrpSpPr/>
          <p:nvPr/>
        </p:nvGrpSpPr>
        <p:grpSpPr>
          <a:xfrm>
            <a:off x="2674998" y="2923250"/>
            <a:ext cx="6470027" cy="2221724"/>
            <a:chOff x="2674998" y="2923250"/>
            <a:chExt cx="6470027" cy="2221724"/>
          </a:xfrm>
        </p:grpSpPr>
        <p:sp>
          <p:nvSpPr>
            <p:cNvPr id="2514" name="Google Shape;2514;p145"/>
            <p:cNvSpPr/>
            <p:nvPr/>
          </p:nvSpPr>
          <p:spPr>
            <a:xfrm flipH="1">
              <a:off x="2674998" y="2923250"/>
              <a:ext cx="6469577" cy="2221028"/>
            </a:xfrm>
            <a:custGeom>
              <a:avLst/>
              <a:gdLst/>
              <a:ahLst/>
              <a:cxnLst/>
              <a:rect l="l" t="t" r="r" b="b"/>
              <a:pathLst>
                <a:path w="409856" h="140705" extrusionOk="0">
                  <a:moveTo>
                    <a:pt x="31655" y="0"/>
                  </a:moveTo>
                  <a:lnTo>
                    <a:pt x="0" y="140608"/>
                  </a:lnTo>
                  <a:lnTo>
                    <a:pt x="198782" y="140640"/>
                  </a:lnTo>
                  <a:lnTo>
                    <a:pt x="409856" y="140705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1"/>
                </a:gs>
              </a:gsLst>
              <a:lin ang="8099331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5" name="Google Shape;2515;p145"/>
            <p:cNvSpPr/>
            <p:nvPr/>
          </p:nvSpPr>
          <p:spPr>
            <a:xfrm flipH="1">
              <a:off x="8645446" y="2924025"/>
              <a:ext cx="499579" cy="2220949"/>
            </a:xfrm>
            <a:custGeom>
              <a:avLst/>
              <a:gdLst/>
              <a:ahLst/>
              <a:cxnLst/>
              <a:rect l="l" t="t" r="r" b="b"/>
              <a:pathLst>
                <a:path w="31649" h="140700" extrusionOk="0">
                  <a:moveTo>
                    <a:pt x="31649" y="0"/>
                  </a:moveTo>
                  <a:lnTo>
                    <a:pt x="0" y="140700"/>
                  </a:lnTo>
                  <a:lnTo>
                    <a:pt x="65" y="531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16" name="Google Shape;2516;p145"/>
          <p:cNvSpPr txBox="1">
            <a:spLocks noGrp="1"/>
          </p:cNvSpPr>
          <p:nvPr>
            <p:ph type="title" idx="8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2">
  <p:cSld name="BLANK_1_1_1_1_1_1_1_1_1_1_7_2"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1">
          <p15:clr>
            <a:srgbClr val="E46962"/>
          </p15:clr>
        </p15:guide>
        <p15:guide id="2" orient="horz" pos="1755">
          <p15:clr>
            <a:srgbClr val="E46962"/>
          </p15:clr>
        </p15:guide>
        <p15:guide id="3" orient="horz" pos="2267">
          <p15:clr>
            <a:srgbClr val="E46962"/>
          </p15:clr>
        </p15:guide>
        <p15:guide id="4" orient="horz" pos="2778">
          <p15:clr>
            <a:srgbClr val="E46962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2">
  <p:cSld name="BLANK_1_1_1_1_1_1_1_1_1_1_1_1_1_1_1_2">
    <p:bg>
      <p:bgPr>
        <a:solidFill>
          <a:schemeClr val="dk2"/>
        </a:solidFill>
        <a:effectLst/>
      </p:bgPr>
    </p:bg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p147"/>
          <p:cNvSpPr/>
          <p:nvPr/>
        </p:nvSpPr>
        <p:spPr>
          <a:xfrm>
            <a:off x="930725" y="1443850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20" name="Google Shape;2520;p147"/>
          <p:cNvSpPr txBox="1">
            <a:spLocks noGrp="1"/>
          </p:cNvSpPr>
          <p:nvPr>
            <p:ph type="body" idx="1"/>
          </p:nvPr>
        </p:nvSpPr>
        <p:spPr>
          <a:xfrm>
            <a:off x="1691425" y="203530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521" name="Google Shape;2521;p147"/>
          <p:cNvSpPr txBox="1">
            <a:spLocks noGrp="1"/>
          </p:cNvSpPr>
          <p:nvPr>
            <p:ph type="body" idx="2"/>
          </p:nvPr>
        </p:nvSpPr>
        <p:spPr>
          <a:xfrm>
            <a:off x="1867950" y="340515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522" name="Google Shape;2522;p147"/>
          <p:cNvSpPr txBox="1">
            <a:spLocks noGrp="1"/>
          </p:cNvSpPr>
          <p:nvPr>
            <p:ph type="body" idx="3"/>
          </p:nvPr>
        </p:nvSpPr>
        <p:spPr>
          <a:xfrm>
            <a:off x="5297575" y="203530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523" name="Google Shape;2523;p147"/>
          <p:cNvSpPr txBox="1">
            <a:spLocks noGrp="1"/>
          </p:cNvSpPr>
          <p:nvPr>
            <p:ph type="body" idx="4"/>
          </p:nvPr>
        </p:nvSpPr>
        <p:spPr>
          <a:xfrm>
            <a:off x="5297575" y="340515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grpSp>
        <p:nvGrpSpPr>
          <p:cNvPr id="2524" name="Google Shape;2524;p147"/>
          <p:cNvGrpSpPr/>
          <p:nvPr/>
        </p:nvGrpSpPr>
        <p:grpSpPr>
          <a:xfrm>
            <a:off x="7073603" y="0"/>
            <a:ext cx="2070408" cy="1617374"/>
            <a:chOff x="6787102" y="-57263"/>
            <a:chExt cx="2403260" cy="1877393"/>
          </a:xfrm>
        </p:grpSpPr>
        <p:grpSp>
          <p:nvGrpSpPr>
            <p:cNvPr id="2525" name="Google Shape;2525;p147"/>
            <p:cNvGrpSpPr/>
            <p:nvPr/>
          </p:nvGrpSpPr>
          <p:grpSpPr>
            <a:xfrm rot="10800000">
              <a:off x="8286413" y="1320355"/>
              <a:ext cx="903863" cy="499775"/>
              <a:chOff x="532097" y="3249175"/>
              <a:chExt cx="669528" cy="370204"/>
            </a:xfrm>
          </p:grpSpPr>
          <p:sp>
            <p:nvSpPr>
              <p:cNvPr id="2526" name="Google Shape;2526;p147"/>
              <p:cNvSpPr/>
              <p:nvPr/>
            </p:nvSpPr>
            <p:spPr>
              <a:xfrm>
                <a:off x="532097" y="3249179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27" name="Google Shape;2527;p14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528" name="Google Shape;2528;p147"/>
            <p:cNvGrpSpPr/>
            <p:nvPr/>
          </p:nvGrpSpPr>
          <p:grpSpPr>
            <a:xfrm rot="10800000">
              <a:off x="6787103" y="820419"/>
              <a:ext cx="2402289" cy="499772"/>
              <a:chOff x="532752" y="3249175"/>
              <a:chExt cx="1779473" cy="370202"/>
            </a:xfrm>
          </p:grpSpPr>
          <p:sp>
            <p:nvSpPr>
              <p:cNvPr id="2529" name="Google Shape;2529;p147"/>
              <p:cNvSpPr/>
              <p:nvPr/>
            </p:nvSpPr>
            <p:spPr>
              <a:xfrm>
                <a:off x="532752" y="3249177"/>
                <a:ext cx="2988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30" name="Google Shape;2530;p14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31" name="Google Shape;2531;p14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32" name="Google Shape;2532;p147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533" name="Google Shape;2533;p147"/>
            <p:cNvGrpSpPr/>
            <p:nvPr/>
          </p:nvGrpSpPr>
          <p:grpSpPr>
            <a:xfrm rot="10800000">
              <a:off x="7286873" y="320651"/>
              <a:ext cx="1499310" cy="499770"/>
              <a:chOff x="831425" y="3249175"/>
              <a:chExt cx="1110600" cy="370200"/>
            </a:xfrm>
          </p:grpSpPr>
          <p:sp>
            <p:nvSpPr>
              <p:cNvPr id="2534" name="Google Shape;2534;p14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35" name="Google Shape;2535;p14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36" name="Google Shape;2536;p147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537" name="Google Shape;2537;p147"/>
            <p:cNvGrpSpPr/>
            <p:nvPr/>
          </p:nvGrpSpPr>
          <p:grpSpPr>
            <a:xfrm rot="10800000">
              <a:off x="6787102" y="-57263"/>
              <a:ext cx="2403260" cy="377865"/>
              <a:chOff x="532032" y="3249173"/>
              <a:chExt cx="1780193" cy="370202"/>
            </a:xfrm>
          </p:grpSpPr>
          <p:sp>
            <p:nvSpPr>
              <p:cNvPr id="2538" name="Google Shape;2538;p147"/>
              <p:cNvSpPr/>
              <p:nvPr/>
            </p:nvSpPr>
            <p:spPr>
              <a:xfrm>
                <a:off x="532032" y="3249173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39" name="Google Shape;2539;p147"/>
              <p:cNvSpPr/>
              <p:nvPr/>
            </p:nvSpPr>
            <p:spPr>
              <a:xfrm>
                <a:off x="831430" y="3249173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40" name="Google Shape;2540;p14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41" name="Google Shape;2541;p147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42" name="Google Shape;2542;p147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2543" name="Google Shape;2543;p147"/>
          <p:cNvSpPr/>
          <p:nvPr/>
        </p:nvSpPr>
        <p:spPr>
          <a:xfrm rot="10800000" flipH="1">
            <a:off x="8088611" y="9679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44" name="Google Shape;2544;p147"/>
          <p:cNvSpPr/>
          <p:nvPr/>
        </p:nvSpPr>
        <p:spPr>
          <a:xfrm rot="10800000" flipH="1">
            <a:off x="8088611" y="369669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45" name="Google Shape;2545;p147"/>
          <p:cNvSpPr/>
          <p:nvPr/>
        </p:nvSpPr>
        <p:spPr>
          <a:xfrm rot="10800000" flipH="1">
            <a:off x="8088611" y="94924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46" name="Google Shape;2546;p147"/>
          <p:cNvSpPr/>
          <p:nvPr/>
        </p:nvSpPr>
        <p:spPr>
          <a:xfrm rot="10800000" flipH="1">
            <a:off x="8088611" y="646461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47" name="Google Shape;2547;p147"/>
          <p:cNvSpPr txBox="1">
            <a:spLocks noGrp="1"/>
          </p:cNvSpPr>
          <p:nvPr>
            <p:ph type="subTitle" idx="5"/>
          </p:nvPr>
        </p:nvSpPr>
        <p:spPr>
          <a:xfrm>
            <a:off x="1621500" y="154307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8" name="Google Shape;2548;p147"/>
          <p:cNvSpPr txBox="1">
            <a:spLocks noGrp="1"/>
          </p:cNvSpPr>
          <p:nvPr>
            <p:ph type="subTitle" idx="6"/>
          </p:nvPr>
        </p:nvSpPr>
        <p:spPr>
          <a:xfrm>
            <a:off x="5297575" y="169227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9" name="Google Shape;2549;p147"/>
          <p:cNvSpPr txBox="1">
            <a:spLocks noGrp="1"/>
          </p:cNvSpPr>
          <p:nvPr>
            <p:ph type="subTitle" idx="7"/>
          </p:nvPr>
        </p:nvSpPr>
        <p:spPr>
          <a:xfrm>
            <a:off x="5297575" y="306212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0" name="Google Shape;2550;p147"/>
          <p:cNvSpPr/>
          <p:nvPr/>
        </p:nvSpPr>
        <p:spPr>
          <a:xfrm rot="10800000">
            <a:off x="930725" y="14438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51" name="Google Shape;2551;p147"/>
          <p:cNvSpPr/>
          <p:nvPr/>
        </p:nvSpPr>
        <p:spPr>
          <a:xfrm rot="10800000">
            <a:off x="930725" y="31947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52" name="Google Shape;2552;p147"/>
          <p:cNvSpPr/>
          <p:nvPr/>
        </p:nvSpPr>
        <p:spPr>
          <a:xfrm rot="10800000">
            <a:off x="4748450" y="1443850"/>
            <a:ext cx="618259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53" name="Google Shape;2553;p147"/>
          <p:cNvSpPr/>
          <p:nvPr/>
        </p:nvSpPr>
        <p:spPr>
          <a:xfrm rot="10800000">
            <a:off x="4741350" y="31947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cxnSp>
        <p:nvCxnSpPr>
          <p:cNvPr id="2554" name="Google Shape;2554;p147"/>
          <p:cNvCxnSpPr/>
          <p:nvPr/>
        </p:nvCxnSpPr>
        <p:spPr>
          <a:xfrm>
            <a:off x="1865850" y="392700"/>
            <a:ext cx="0" cy="390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5" name="Google Shape;2555;p147"/>
          <p:cNvSpPr txBox="1"/>
          <p:nvPr/>
        </p:nvSpPr>
        <p:spPr>
          <a:xfrm>
            <a:off x="1134563" y="173590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1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556" name="Google Shape;2556;p147"/>
          <p:cNvSpPr txBox="1"/>
          <p:nvPr/>
        </p:nvSpPr>
        <p:spPr>
          <a:xfrm>
            <a:off x="4946075" y="17359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557" name="Google Shape;2557;p147"/>
          <p:cNvSpPr txBox="1"/>
          <p:nvPr/>
        </p:nvSpPr>
        <p:spPr>
          <a:xfrm>
            <a:off x="1134569" y="34868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3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558" name="Google Shape;2558;p147"/>
          <p:cNvSpPr txBox="1"/>
          <p:nvPr/>
        </p:nvSpPr>
        <p:spPr>
          <a:xfrm>
            <a:off x="4946081" y="34868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4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2559" name="Google Shape;2559;p147"/>
          <p:cNvSpPr/>
          <p:nvPr/>
        </p:nvSpPr>
        <p:spPr>
          <a:xfrm>
            <a:off x="4741350" y="1419463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60" name="Google Shape;2560;p147"/>
          <p:cNvSpPr txBox="1">
            <a:spLocks noGrp="1"/>
          </p:cNvSpPr>
          <p:nvPr>
            <p:ph type="body" idx="8"/>
          </p:nvPr>
        </p:nvSpPr>
        <p:spPr>
          <a:xfrm>
            <a:off x="5502050" y="2010913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561" name="Google Shape;2561;p147"/>
          <p:cNvSpPr txBox="1">
            <a:spLocks noGrp="1"/>
          </p:cNvSpPr>
          <p:nvPr>
            <p:ph type="subTitle" idx="9"/>
          </p:nvPr>
        </p:nvSpPr>
        <p:spPr>
          <a:xfrm>
            <a:off x="5432125" y="1518688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2" name="Google Shape;2562;p147"/>
          <p:cNvSpPr/>
          <p:nvPr/>
        </p:nvSpPr>
        <p:spPr>
          <a:xfrm>
            <a:off x="4741350" y="3194788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63" name="Google Shape;2563;p147"/>
          <p:cNvSpPr txBox="1">
            <a:spLocks noGrp="1"/>
          </p:cNvSpPr>
          <p:nvPr>
            <p:ph type="body" idx="13"/>
          </p:nvPr>
        </p:nvSpPr>
        <p:spPr>
          <a:xfrm>
            <a:off x="5502050" y="3786238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564" name="Google Shape;2564;p147"/>
          <p:cNvSpPr txBox="1">
            <a:spLocks noGrp="1"/>
          </p:cNvSpPr>
          <p:nvPr>
            <p:ph type="subTitle" idx="14"/>
          </p:nvPr>
        </p:nvSpPr>
        <p:spPr>
          <a:xfrm>
            <a:off x="5432125" y="3294013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5" name="Google Shape;2565;p147"/>
          <p:cNvSpPr/>
          <p:nvPr/>
        </p:nvSpPr>
        <p:spPr>
          <a:xfrm>
            <a:off x="930725" y="3194750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66" name="Google Shape;2566;p147"/>
          <p:cNvSpPr txBox="1">
            <a:spLocks noGrp="1"/>
          </p:cNvSpPr>
          <p:nvPr>
            <p:ph type="body" idx="15"/>
          </p:nvPr>
        </p:nvSpPr>
        <p:spPr>
          <a:xfrm>
            <a:off x="1691425" y="378620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567" name="Google Shape;2567;p147"/>
          <p:cNvSpPr txBox="1">
            <a:spLocks noGrp="1"/>
          </p:cNvSpPr>
          <p:nvPr>
            <p:ph type="subTitle" idx="16"/>
          </p:nvPr>
        </p:nvSpPr>
        <p:spPr>
          <a:xfrm>
            <a:off x="1621500" y="329397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8" name="Google Shape;2568;p147"/>
          <p:cNvSpPr txBox="1">
            <a:spLocks noGrp="1"/>
          </p:cNvSpPr>
          <p:nvPr>
            <p:ph type="title"/>
          </p:nvPr>
        </p:nvSpPr>
        <p:spPr>
          <a:xfrm>
            <a:off x="38100" y="397750"/>
            <a:ext cx="19482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1">
          <p15:clr>
            <a:srgbClr val="E46962"/>
          </p15:clr>
        </p15:guide>
        <p15:guide id="2" pos="3407">
          <p15:clr>
            <a:srgbClr val="E46962"/>
          </p15:clr>
        </p15:guide>
        <p15:guide id="3" pos="2262">
          <p15:clr>
            <a:srgbClr val="E46962"/>
          </p15:clr>
        </p15:guide>
        <p15:guide id="4" orient="horz" pos="1006">
          <p15:clr>
            <a:srgbClr val="E46962"/>
          </p15:clr>
        </p15:guide>
        <p15:guide id="5" pos="1175">
          <p15:clr>
            <a:srgbClr val="E46962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BLANK_1_1_1_1_1_1_1_1_1_1_6">
    <p:spTree>
      <p:nvGrpSpPr>
        <p:cNvPr id="1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p148"/>
          <p:cNvSpPr/>
          <p:nvPr/>
        </p:nvSpPr>
        <p:spPr>
          <a:xfrm rot="35689">
            <a:off x="3842097" y="2193145"/>
            <a:ext cx="4854862" cy="1982508"/>
          </a:xfrm>
          <a:prstGeom prst="flowChartConnector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71" name="Google Shape;2571;p148"/>
          <p:cNvSpPr/>
          <p:nvPr/>
        </p:nvSpPr>
        <p:spPr>
          <a:xfrm rot="-1029644">
            <a:off x="3491561" y="2543266"/>
            <a:ext cx="5708121" cy="1598166"/>
          </a:xfrm>
          <a:prstGeom prst="flowChartConnector">
            <a:avLst/>
          </a:prstGeom>
          <a:noFill/>
          <a:ln w="9525" cap="flat" cmpd="sng">
            <a:solidFill>
              <a:srgbClr val="F0B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2572" name="Google Shape;2572;p148"/>
          <p:cNvGrpSpPr/>
          <p:nvPr/>
        </p:nvGrpSpPr>
        <p:grpSpPr>
          <a:xfrm rot="10800000">
            <a:off x="9" y="0"/>
            <a:ext cx="1889320" cy="1499480"/>
            <a:chOff x="461225" y="3249175"/>
            <a:chExt cx="1399496" cy="1110726"/>
          </a:xfrm>
        </p:grpSpPr>
        <p:grpSp>
          <p:nvGrpSpPr>
            <p:cNvPr id="2573" name="Google Shape;2573;p148"/>
            <p:cNvGrpSpPr/>
            <p:nvPr/>
          </p:nvGrpSpPr>
          <p:grpSpPr>
            <a:xfrm>
              <a:off x="461225" y="3249175"/>
              <a:ext cx="1399496" cy="370204"/>
              <a:chOff x="461225" y="3249175"/>
              <a:chExt cx="1399496" cy="370204"/>
            </a:xfrm>
          </p:grpSpPr>
          <p:sp>
            <p:nvSpPr>
              <p:cNvPr id="2574" name="Google Shape;2574;p148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75" name="Google Shape;2575;p14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76" name="Google Shape;2576;p14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77" name="Google Shape;2577;p148"/>
              <p:cNvSpPr/>
              <p:nvPr/>
            </p:nvSpPr>
            <p:spPr>
              <a:xfrm>
                <a:off x="1571821" y="3249179"/>
                <a:ext cx="2889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578" name="Google Shape;2578;p148"/>
            <p:cNvGrpSpPr/>
            <p:nvPr/>
          </p:nvGrpSpPr>
          <p:grpSpPr>
            <a:xfrm>
              <a:off x="461225" y="3619500"/>
              <a:ext cx="1399496" cy="370202"/>
              <a:chOff x="461225" y="3249175"/>
              <a:chExt cx="1399496" cy="370202"/>
            </a:xfrm>
          </p:grpSpPr>
          <p:sp>
            <p:nvSpPr>
              <p:cNvPr id="2579" name="Google Shape;2579;p148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80" name="Google Shape;2580;p14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81" name="Google Shape;2581;p14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82" name="Google Shape;2582;p148"/>
              <p:cNvSpPr/>
              <p:nvPr/>
            </p:nvSpPr>
            <p:spPr>
              <a:xfrm>
                <a:off x="1571821" y="3249177"/>
                <a:ext cx="2889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583" name="Google Shape;2583;p148"/>
            <p:cNvGrpSpPr/>
            <p:nvPr/>
          </p:nvGrpSpPr>
          <p:grpSpPr>
            <a:xfrm>
              <a:off x="461225" y="3989700"/>
              <a:ext cx="1399496" cy="370201"/>
              <a:chOff x="461225" y="3249175"/>
              <a:chExt cx="1399496" cy="370201"/>
            </a:xfrm>
          </p:grpSpPr>
          <p:sp>
            <p:nvSpPr>
              <p:cNvPr id="2584" name="Google Shape;2584;p148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85" name="Google Shape;2585;p14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86" name="Google Shape;2586;p14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587" name="Google Shape;2587;p148"/>
              <p:cNvSpPr/>
              <p:nvPr/>
            </p:nvSpPr>
            <p:spPr>
              <a:xfrm>
                <a:off x="1571821" y="3249176"/>
                <a:ext cx="2889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2588" name="Google Shape;2588;p148"/>
          <p:cNvSpPr/>
          <p:nvPr/>
        </p:nvSpPr>
        <p:spPr>
          <a:xfrm>
            <a:off x="5909401" y="-3350"/>
            <a:ext cx="3234589" cy="1736822"/>
          </a:xfrm>
          <a:custGeom>
            <a:avLst/>
            <a:gdLst/>
            <a:ahLst/>
            <a:cxnLst/>
            <a:rect l="l" t="t" r="r" b="b"/>
            <a:pathLst>
              <a:path w="263403" h="141435" extrusionOk="0">
                <a:moveTo>
                  <a:pt x="0" y="277"/>
                </a:moveTo>
                <a:lnTo>
                  <a:pt x="193747" y="141435"/>
                </a:lnTo>
                <a:lnTo>
                  <a:pt x="263403" y="7658"/>
                </a:lnTo>
                <a:lnTo>
                  <a:pt x="263403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21000">
                <a:schemeClr val="lt2"/>
              </a:gs>
              <a:gs pos="51000">
                <a:schemeClr val="accent1"/>
              </a:gs>
              <a:gs pos="79000">
                <a:schemeClr val="accent1"/>
              </a:gs>
              <a:gs pos="91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042988" dist="19050" dir="5400000" algn="bl" rotWithShape="0">
              <a:schemeClr val="lt2">
                <a:alpha val="49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89" name="Google Shape;2589;p148"/>
          <p:cNvSpPr/>
          <p:nvPr/>
        </p:nvSpPr>
        <p:spPr>
          <a:xfrm>
            <a:off x="8299949" y="73285"/>
            <a:ext cx="844041" cy="1631459"/>
          </a:xfrm>
          <a:custGeom>
            <a:avLst/>
            <a:gdLst/>
            <a:ahLst/>
            <a:cxnLst/>
            <a:rect l="l" t="t" r="r" b="b"/>
            <a:pathLst>
              <a:path w="68733" h="132855" extrusionOk="0">
                <a:moveTo>
                  <a:pt x="0" y="132855"/>
                </a:moveTo>
                <a:lnTo>
                  <a:pt x="68733" y="58124"/>
                </a:lnTo>
                <a:lnTo>
                  <a:pt x="6873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90" name="Google Shape;2590;p148"/>
          <p:cNvSpPr txBox="1">
            <a:spLocks noGrp="1"/>
          </p:cNvSpPr>
          <p:nvPr>
            <p:ph type="title"/>
          </p:nvPr>
        </p:nvSpPr>
        <p:spPr>
          <a:xfrm>
            <a:off x="1253250" y="1882625"/>
            <a:ext cx="6637500" cy="1499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IBM Plex Sans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91" name="Google Shape;2591;p148"/>
          <p:cNvSpPr txBox="1">
            <a:spLocks noGrp="1"/>
          </p:cNvSpPr>
          <p:nvPr>
            <p:ph type="subTitle" idx="1"/>
          </p:nvPr>
        </p:nvSpPr>
        <p:spPr>
          <a:xfrm>
            <a:off x="151975" y="3382025"/>
            <a:ext cx="3336600" cy="15822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592" name="Google Shape;2592;p148"/>
          <p:cNvSpPr/>
          <p:nvPr/>
        </p:nvSpPr>
        <p:spPr>
          <a:xfrm rot="35654">
            <a:off x="3652728" y="2902541"/>
            <a:ext cx="5062172" cy="1272068"/>
          </a:xfrm>
          <a:prstGeom prst="flowChartConnector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Alt 1">
  <p:cSld name="BLANK_1_1_1_1_1_1_1_3"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49"/>
          <p:cNvSpPr/>
          <p:nvPr/>
        </p:nvSpPr>
        <p:spPr>
          <a:xfrm>
            <a:off x="6519500" y="2216800"/>
            <a:ext cx="4728600" cy="1604700"/>
          </a:xfrm>
          <a:prstGeom prst="chord">
            <a:avLst>
              <a:gd name="adj1" fmla="val 4346562"/>
              <a:gd name="adj2" fmla="val 1725432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95" name="Google Shape;2595;p149"/>
          <p:cNvSpPr/>
          <p:nvPr/>
        </p:nvSpPr>
        <p:spPr>
          <a:xfrm rot="1800032">
            <a:off x="6670150" y="2309109"/>
            <a:ext cx="4728524" cy="1869582"/>
          </a:xfrm>
          <a:prstGeom prst="chord">
            <a:avLst>
              <a:gd name="adj1" fmla="val 3282930"/>
              <a:gd name="adj2" fmla="val 1474422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96" name="Google Shape;2596;p149"/>
          <p:cNvSpPr/>
          <p:nvPr/>
        </p:nvSpPr>
        <p:spPr>
          <a:xfrm>
            <a:off x="6008850" y="3120100"/>
            <a:ext cx="3135148" cy="2023395"/>
          </a:xfrm>
          <a:custGeom>
            <a:avLst/>
            <a:gdLst/>
            <a:ahLst/>
            <a:cxnLst/>
            <a:rect l="l" t="t" r="r" b="b"/>
            <a:pathLst>
              <a:path w="61561" h="29205" extrusionOk="0">
                <a:moveTo>
                  <a:pt x="61560" y="1"/>
                </a:moveTo>
                <a:lnTo>
                  <a:pt x="60172" y="120"/>
                </a:lnTo>
                <a:lnTo>
                  <a:pt x="58745" y="258"/>
                </a:lnTo>
                <a:lnTo>
                  <a:pt x="57318" y="417"/>
                </a:lnTo>
                <a:lnTo>
                  <a:pt x="55870" y="595"/>
                </a:lnTo>
                <a:lnTo>
                  <a:pt x="54403" y="814"/>
                </a:lnTo>
                <a:lnTo>
                  <a:pt x="52936" y="1051"/>
                </a:lnTo>
                <a:lnTo>
                  <a:pt x="51429" y="1309"/>
                </a:lnTo>
                <a:lnTo>
                  <a:pt x="49942" y="1587"/>
                </a:lnTo>
                <a:lnTo>
                  <a:pt x="48436" y="1884"/>
                </a:lnTo>
                <a:lnTo>
                  <a:pt x="46909" y="2221"/>
                </a:lnTo>
                <a:lnTo>
                  <a:pt x="45382" y="2578"/>
                </a:lnTo>
                <a:lnTo>
                  <a:pt x="43836" y="2955"/>
                </a:lnTo>
                <a:lnTo>
                  <a:pt x="42309" y="3351"/>
                </a:lnTo>
                <a:lnTo>
                  <a:pt x="40763" y="3787"/>
                </a:lnTo>
                <a:lnTo>
                  <a:pt x="39217" y="4224"/>
                </a:lnTo>
                <a:lnTo>
                  <a:pt x="37670" y="4699"/>
                </a:lnTo>
                <a:lnTo>
                  <a:pt x="35866" y="5274"/>
                </a:lnTo>
                <a:lnTo>
                  <a:pt x="34082" y="5869"/>
                </a:lnTo>
                <a:lnTo>
                  <a:pt x="32337" y="6484"/>
                </a:lnTo>
                <a:lnTo>
                  <a:pt x="30592" y="7118"/>
                </a:lnTo>
                <a:lnTo>
                  <a:pt x="28887" y="7792"/>
                </a:lnTo>
                <a:lnTo>
                  <a:pt x="27222" y="8466"/>
                </a:lnTo>
                <a:lnTo>
                  <a:pt x="25557" y="9160"/>
                </a:lnTo>
                <a:lnTo>
                  <a:pt x="23951" y="9894"/>
                </a:lnTo>
                <a:lnTo>
                  <a:pt x="22365" y="10627"/>
                </a:lnTo>
                <a:lnTo>
                  <a:pt x="20818" y="11381"/>
                </a:lnTo>
                <a:lnTo>
                  <a:pt x="19292" y="12154"/>
                </a:lnTo>
                <a:lnTo>
                  <a:pt x="17824" y="12927"/>
                </a:lnTo>
                <a:lnTo>
                  <a:pt x="16377" y="13740"/>
                </a:lnTo>
                <a:lnTo>
                  <a:pt x="14989" y="14553"/>
                </a:lnTo>
                <a:lnTo>
                  <a:pt x="13621" y="15386"/>
                </a:lnTo>
                <a:lnTo>
                  <a:pt x="12313" y="16218"/>
                </a:lnTo>
                <a:lnTo>
                  <a:pt x="11084" y="17051"/>
                </a:lnTo>
                <a:lnTo>
                  <a:pt x="9914" y="17884"/>
                </a:lnTo>
                <a:lnTo>
                  <a:pt x="8804" y="18716"/>
                </a:lnTo>
                <a:lnTo>
                  <a:pt x="7753" y="19549"/>
                </a:lnTo>
                <a:lnTo>
                  <a:pt x="6762" y="20382"/>
                </a:lnTo>
                <a:lnTo>
                  <a:pt x="5810" y="21214"/>
                </a:lnTo>
                <a:lnTo>
                  <a:pt x="4938" y="22027"/>
                </a:lnTo>
                <a:lnTo>
                  <a:pt x="4125" y="22860"/>
                </a:lnTo>
                <a:lnTo>
                  <a:pt x="3371" y="23693"/>
                </a:lnTo>
                <a:lnTo>
                  <a:pt x="2697" y="24505"/>
                </a:lnTo>
                <a:lnTo>
                  <a:pt x="2380" y="24902"/>
                </a:lnTo>
                <a:lnTo>
                  <a:pt x="2063" y="25298"/>
                </a:lnTo>
                <a:lnTo>
                  <a:pt x="1785" y="25715"/>
                </a:lnTo>
                <a:lnTo>
                  <a:pt x="1528" y="26111"/>
                </a:lnTo>
                <a:lnTo>
                  <a:pt x="1270" y="26508"/>
                </a:lnTo>
                <a:lnTo>
                  <a:pt x="1032" y="26904"/>
                </a:lnTo>
                <a:lnTo>
                  <a:pt x="814" y="27281"/>
                </a:lnTo>
                <a:lnTo>
                  <a:pt x="616" y="27678"/>
                </a:lnTo>
                <a:lnTo>
                  <a:pt x="437" y="28054"/>
                </a:lnTo>
                <a:lnTo>
                  <a:pt x="279" y="28451"/>
                </a:lnTo>
                <a:lnTo>
                  <a:pt x="120" y="28827"/>
                </a:lnTo>
                <a:lnTo>
                  <a:pt x="1" y="29204"/>
                </a:lnTo>
                <a:lnTo>
                  <a:pt x="61560" y="29204"/>
                </a:lnTo>
                <a:lnTo>
                  <a:pt x="61560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597" name="Google Shape;2597;p149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598" name="Google Shape;2598;p149"/>
          <p:cNvSpPr txBox="1">
            <a:spLocks noGrp="1"/>
          </p:cNvSpPr>
          <p:nvPr>
            <p:ph type="title" idx="2"/>
          </p:nvPr>
        </p:nvSpPr>
        <p:spPr>
          <a:xfrm>
            <a:off x="115025" y="406250"/>
            <a:ext cx="6507000" cy="26568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9pPr>
          </a:lstStyle>
          <a:p>
            <a:endParaRPr/>
          </a:p>
        </p:txBody>
      </p:sp>
      <p:sp>
        <p:nvSpPr>
          <p:cNvPr id="2599" name="Google Shape;2599;p149"/>
          <p:cNvSpPr txBox="1">
            <a:spLocks noGrp="1"/>
          </p:cNvSpPr>
          <p:nvPr>
            <p:ph type="subTitle" idx="1"/>
          </p:nvPr>
        </p:nvSpPr>
        <p:spPr>
          <a:xfrm>
            <a:off x="115025" y="3062925"/>
            <a:ext cx="3759600" cy="1659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600" name="Google Shape;2600;p149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 1">
  <p:cSld name="BLANK_1_1_1_1_1_1_1_1_1_1_2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150"/>
          <p:cNvSpPr/>
          <p:nvPr/>
        </p:nvSpPr>
        <p:spPr>
          <a:xfrm>
            <a:off x="8210550" y="-7150"/>
            <a:ext cx="945375" cy="1453000"/>
          </a:xfrm>
          <a:custGeom>
            <a:avLst/>
            <a:gdLst/>
            <a:ahLst/>
            <a:cxnLst/>
            <a:rect l="l" t="t" r="r" b="b"/>
            <a:pathLst>
              <a:path w="37815" h="58120" extrusionOk="0">
                <a:moveTo>
                  <a:pt x="0" y="35846"/>
                </a:moveTo>
                <a:lnTo>
                  <a:pt x="37815" y="58120"/>
                </a:lnTo>
                <a:lnTo>
                  <a:pt x="37589" y="0"/>
                </a:lnTo>
                <a:lnTo>
                  <a:pt x="2413" y="3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03" name="Google Shape;2603;p150"/>
          <p:cNvSpPr/>
          <p:nvPr/>
        </p:nvSpPr>
        <p:spPr>
          <a:xfrm>
            <a:off x="4614025" y="-6850"/>
            <a:ext cx="3659250" cy="1404775"/>
          </a:xfrm>
          <a:custGeom>
            <a:avLst/>
            <a:gdLst/>
            <a:ahLst/>
            <a:cxnLst/>
            <a:rect l="l" t="t" r="r" b="b"/>
            <a:pathLst>
              <a:path w="146370" h="56191" extrusionOk="0">
                <a:moveTo>
                  <a:pt x="5482" y="0"/>
                </a:moveTo>
                <a:lnTo>
                  <a:pt x="0" y="56191"/>
                </a:lnTo>
                <a:lnTo>
                  <a:pt x="144451" y="35907"/>
                </a:lnTo>
                <a:lnTo>
                  <a:pt x="146370" y="274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04" name="Google Shape;2604;p150"/>
          <p:cNvSpPr txBox="1">
            <a:spLocks noGrp="1"/>
          </p:cNvSpPr>
          <p:nvPr>
            <p:ph type="title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2605" name="Google Shape;2605;p150"/>
          <p:cNvSpPr txBox="1">
            <a:spLocks noGrp="1"/>
          </p:cNvSpPr>
          <p:nvPr>
            <p:ph type="title" idx="2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606" name="Google Shape;2606;p150"/>
          <p:cNvSpPr txBox="1">
            <a:spLocks noGrp="1"/>
          </p:cNvSpPr>
          <p:nvPr>
            <p:ph type="title" idx="3"/>
          </p:nvPr>
        </p:nvSpPr>
        <p:spPr>
          <a:xfrm>
            <a:off x="2117950" y="2031200"/>
            <a:ext cx="825900" cy="36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607" name="Google Shape;2607;p150"/>
          <p:cNvSpPr txBox="1">
            <a:spLocks noGrp="1"/>
          </p:cNvSpPr>
          <p:nvPr>
            <p:ph type="title" idx="4"/>
          </p:nvPr>
        </p:nvSpPr>
        <p:spPr>
          <a:xfrm>
            <a:off x="3987300" y="2031200"/>
            <a:ext cx="825900" cy="36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608" name="Google Shape;2608;p150"/>
          <p:cNvSpPr txBox="1">
            <a:spLocks noGrp="1"/>
          </p:cNvSpPr>
          <p:nvPr>
            <p:ph type="title" idx="5"/>
          </p:nvPr>
        </p:nvSpPr>
        <p:spPr>
          <a:xfrm>
            <a:off x="389050" y="2031200"/>
            <a:ext cx="825900" cy="36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609" name="Google Shape;2609;p150"/>
          <p:cNvSpPr txBox="1">
            <a:spLocks noGrp="1"/>
          </p:cNvSpPr>
          <p:nvPr>
            <p:ph type="title" idx="6"/>
          </p:nvPr>
        </p:nvSpPr>
        <p:spPr>
          <a:xfrm>
            <a:off x="5858938" y="2031200"/>
            <a:ext cx="825900" cy="36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610" name="Google Shape;2610;p150"/>
          <p:cNvSpPr txBox="1">
            <a:spLocks noGrp="1"/>
          </p:cNvSpPr>
          <p:nvPr>
            <p:ph type="title" idx="7"/>
          </p:nvPr>
        </p:nvSpPr>
        <p:spPr>
          <a:xfrm>
            <a:off x="7730563" y="1797200"/>
            <a:ext cx="825900" cy="36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611" name="Google Shape;2611;p150"/>
          <p:cNvSpPr txBox="1">
            <a:spLocks noGrp="1"/>
          </p:cNvSpPr>
          <p:nvPr>
            <p:ph type="body" idx="1"/>
          </p:nvPr>
        </p:nvSpPr>
        <p:spPr>
          <a:xfrm>
            <a:off x="148300" y="2960850"/>
            <a:ext cx="1374600" cy="105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2612" name="Google Shape;2612;p150"/>
          <p:cNvSpPr txBox="1">
            <a:spLocks noGrp="1"/>
          </p:cNvSpPr>
          <p:nvPr>
            <p:ph type="body" idx="8"/>
          </p:nvPr>
        </p:nvSpPr>
        <p:spPr>
          <a:xfrm>
            <a:off x="3601450" y="2960850"/>
            <a:ext cx="1579500" cy="105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2613" name="Google Shape;2613;p150"/>
          <p:cNvSpPr txBox="1">
            <a:spLocks noGrp="1"/>
          </p:cNvSpPr>
          <p:nvPr>
            <p:ph type="body" idx="9"/>
          </p:nvPr>
        </p:nvSpPr>
        <p:spPr>
          <a:xfrm>
            <a:off x="5565675" y="2960850"/>
            <a:ext cx="1487700" cy="105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2614" name="Google Shape;2614;p150"/>
          <p:cNvSpPr txBox="1">
            <a:spLocks noGrp="1"/>
          </p:cNvSpPr>
          <p:nvPr>
            <p:ph type="body" idx="13"/>
          </p:nvPr>
        </p:nvSpPr>
        <p:spPr>
          <a:xfrm>
            <a:off x="7346300" y="3194850"/>
            <a:ext cx="1649400" cy="1439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o"/>
              <a:defRPr sz="1000">
                <a:latin typeface="Sora Medium"/>
                <a:ea typeface="Sora Medium"/>
                <a:cs typeface="Sora Medium"/>
                <a:sym typeface="Sora Medium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‒"/>
              <a:defRPr sz="1000">
                <a:latin typeface="Sora Medium"/>
                <a:ea typeface="Sora Medium"/>
                <a:cs typeface="Sora Medium"/>
                <a:sym typeface="Sora Medium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o"/>
              <a:defRPr sz="1000">
                <a:latin typeface="Sora Medium"/>
                <a:ea typeface="Sora Medium"/>
                <a:cs typeface="Sora Medium"/>
                <a:sym typeface="Sora Medium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2615" name="Google Shape;2615;p150"/>
          <p:cNvSpPr txBox="1">
            <a:spLocks noGrp="1"/>
          </p:cNvSpPr>
          <p:nvPr>
            <p:ph type="body" idx="14"/>
          </p:nvPr>
        </p:nvSpPr>
        <p:spPr>
          <a:xfrm>
            <a:off x="1842125" y="2960850"/>
            <a:ext cx="1374600" cy="105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2616" name="Google Shape;2616;p150"/>
          <p:cNvSpPr txBox="1">
            <a:spLocks noGrp="1"/>
          </p:cNvSpPr>
          <p:nvPr>
            <p:ph type="title" idx="15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- Alt 1">
  <p:cSld name="BLANK_1_1_1">
    <p:spTree>
      <p:nvGrpSpPr>
        <p:cNvPr id="1" name="Shape 2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8" name="Google Shape;2618;p151"/>
          <p:cNvGrpSpPr/>
          <p:nvPr/>
        </p:nvGrpSpPr>
        <p:grpSpPr>
          <a:xfrm>
            <a:off x="228600" y="2793625"/>
            <a:ext cx="2221200" cy="1481050"/>
            <a:chOff x="312900" y="2793625"/>
            <a:chExt cx="2221200" cy="1481050"/>
          </a:xfrm>
        </p:grpSpPr>
        <p:grpSp>
          <p:nvGrpSpPr>
            <p:cNvPr id="2619" name="Google Shape;2619;p151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2620" name="Google Shape;2620;p151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2621" name="Google Shape;2621;p151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22" name="Google Shape;2622;p151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23" name="Google Shape;2623;p151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24" name="Google Shape;2624;p151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25" name="Google Shape;2625;p151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626" name="Google Shape;2626;p151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2627" name="Google Shape;2627;p151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28" name="Google Shape;2628;p151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29" name="Google Shape;2629;p151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30" name="Google Shape;2630;p151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31" name="Google Shape;2631;p151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632" name="Google Shape;2632;p151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2633" name="Google Shape;2633;p151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34" name="Google Shape;2634;p151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35" name="Google Shape;2635;p151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36" name="Google Shape;2636;p151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37" name="Google Shape;2637;p151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638" name="Google Shape;2638;p151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2639" name="Google Shape;2639;p151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40" name="Google Shape;2640;p151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41" name="Google Shape;2641;p151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42" name="Google Shape;2642;p151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43" name="Google Shape;2643;p151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2644" name="Google Shape;2644;p151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grpSp>
        <p:nvGrpSpPr>
          <p:cNvPr id="2645" name="Google Shape;2645;p151"/>
          <p:cNvGrpSpPr/>
          <p:nvPr/>
        </p:nvGrpSpPr>
        <p:grpSpPr>
          <a:xfrm>
            <a:off x="7663200" y="-725"/>
            <a:ext cx="1480800" cy="1396025"/>
            <a:chOff x="461225" y="3334200"/>
            <a:chExt cx="1480800" cy="1396025"/>
          </a:xfrm>
        </p:grpSpPr>
        <p:grpSp>
          <p:nvGrpSpPr>
            <p:cNvPr id="2646" name="Google Shape;2646;p151"/>
            <p:cNvGrpSpPr/>
            <p:nvPr/>
          </p:nvGrpSpPr>
          <p:grpSpPr>
            <a:xfrm>
              <a:off x="461225" y="3334200"/>
              <a:ext cx="1480800" cy="285300"/>
              <a:chOff x="461225" y="3334200"/>
              <a:chExt cx="1480800" cy="285300"/>
            </a:xfrm>
          </p:grpSpPr>
          <p:sp>
            <p:nvSpPr>
              <p:cNvPr id="2647" name="Google Shape;2647;p151"/>
              <p:cNvSpPr/>
              <p:nvPr/>
            </p:nvSpPr>
            <p:spPr>
              <a:xfrm>
                <a:off x="461225" y="3334200"/>
                <a:ext cx="370200" cy="285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648" name="Google Shape;2648;p151"/>
              <p:cNvSpPr/>
              <p:nvPr/>
            </p:nvSpPr>
            <p:spPr>
              <a:xfrm>
                <a:off x="831425" y="3334200"/>
                <a:ext cx="370200" cy="285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649" name="Google Shape;2649;p151"/>
              <p:cNvSpPr/>
              <p:nvPr/>
            </p:nvSpPr>
            <p:spPr>
              <a:xfrm>
                <a:off x="1201625" y="3334200"/>
                <a:ext cx="370200" cy="285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650" name="Google Shape;2650;p151"/>
              <p:cNvSpPr/>
              <p:nvPr/>
            </p:nvSpPr>
            <p:spPr>
              <a:xfrm>
                <a:off x="1571825" y="3334200"/>
                <a:ext cx="370200" cy="285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651" name="Google Shape;2651;p151"/>
            <p:cNvGrpSpPr/>
            <p:nvPr/>
          </p:nvGrpSpPr>
          <p:grpSpPr>
            <a:xfrm>
              <a:off x="461225" y="3619500"/>
              <a:ext cx="1480800" cy="370200"/>
              <a:chOff x="461225" y="3249175"/>
              <a:chExt cx="1480800" cy="370200"/>
            </a:xfrm>
          </p:grpSpPr>
          <p:sp>
            <p:nvSpPr>
              <p:cNvPr id="2652" name="Google Shape;2652;p151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653" name="Google Shape;2653;p151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654" name="Google Shape;2654;p151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655" name="Google Shape;2655;p151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656" name="Google Shape;2656;p151"/>
            <p:cNvGrpSpPr/>
            <p:nvPr/>
          </p:nvGrpSpPr>
          <p:grpSpPr>
            <a:xfrm>
              <a:off x="461225" y="3989700"/>
              <a:ext cx="1480800" cy="370200"/>
              <a:chOff x="461225" y="3249175"/>
              <a:chExt cx="1480800" cy="370200"/>
            </a:xfrm>
          </p:grpSpPr>
          <p:sp>
            <p:nvSpPr>
              <p:cNvPr id="2657" name="Google Shape;2657;p151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658" name="Google Shape;2658;p151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659" name="Google Shape;2659;p151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660" name="Google Shape;2660;p151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661" name="Google Shape;2661;p151"/>
            <p:cNvGrpSpPr/>
            <p:nvPr/>
          </p:nvGrpSpPr>
          <p:grpSpPr>
            <a:xfrm>
              <a:off x="461225" y="4360025"/>
              <a:ext cx="1480800" cy="370200"/>
              <a:chOff x="461225" y="3249175"/>
              <a:chExt cx="1480800" cy="370200"/>
            </a:xfrm>
          </p:grpSpPr>
          <p:sp>
            <p:nvSpPr>
              <p:cNvPr id="2662" name="Google Shape;2662;p151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663" name="Google Shape;2663;p151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664" name="Google Shape;2664;p151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665" name="Google Shape;2665;p151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grpSp>
        <p:nvGrpSpPr>
          <p:cNvPr id="2666" name="Google Shape;2666;p151"/>
          <p:cNvGrpSpPr/>
          <p:nvPr/>
        </p:nvGrpSpPr>
        <p:grpSpPr>
          <a:xfrm>
            <a:off x="1843925" y="-725"/>
            <a:ext cx="7300075" cy="5144088"/>
            <a:chOff x="1870575" y="-635"/>
            <a:chExt cx="7300075" cy="5174097"/>
          </a:xfrm>
        </p:grpSpPr>
        <p:sp>
          <p:nvSpPr>
            <p:cNvPr id="2667" name="Google Shape;2667;p151"/>
            <p:cNvSpPr/>
            <p:nvPr/>
          </p:nvSpPr>
          <p:spPr>
            <a:xfrm>
              <a:off x="1870575" y="-635"/>
              <a:ext cx="7300075" cy="4989625"/>
            </a:xfrm>
            <a:custGeom>
              <a:avLst/>
              <a:gdLst/>
              <a:ahLst/>
              <a:cxnLst/>
              <a:rect l="l" t="t" r="r" b="b"/>
              <a:pathLst>
                <a:path w="292003" h="199585" extrusionOk="0">
                  <a:moveTo>
                    <a:pt x="76429" y="0"/>
                  </a:moveTo>
                  <a:lnTo>
                    <a:pt x="0" y="163603"/>
                  </a:lnTo>
                  <a:lnTo>
                    <a:pt x="250486" y="199585"/>
                  </a:lnTo>
                  <a:lnTo>
                    <a:pt x="292003" y="107785"/>
                  </a:lnTo>
                  <a:lnTo>
                    <a:pt x="292003" y="52891"/>
                  </a:lnTo>
                  <a:lnTo>
                    <a:pt x="234162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77000">
                  <a:schemeClr val="accent1"/>
                </a:gs>
                <a:gs pos="100000">
                  <a:schemeClr val="accent1"/>
                </a:gs>
              </a:gsLst>
              <a:lin ang="8099331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" name="Google Shape;2668;p151"/>
            <p:cNvSpPr/>
            <p:nvPr/>
          </p:nvSpPr>
          <p:spPr>
            <a:xfrm>
              <a:off x="1870575" y="4089437"/>
              <a:ext cx="6285225" cy="1084025"/>
            </a:xfrm>
            <a:custGeom>
              <a:avLst/>
              <a:gdLst/>
              <a:ahLst/>
              <a:cxnLst/>
              <a:rect l="l" t="t" r="r" b="b"/>
              <a:pathLst>
                <a:path w="251409" h="43361" extrusionOk="0">
                  <a:moveTo>
                    <a:pt x="0" y="0"/>
                  </a:moveTo>
                  <a:lnTo>
                    <a:pt x="6458" y="43361"/>
                  </a:lnTo>
                  <a:lnTo>
                    <a:pt x="251409" y="43361"/>
                  </a:lnTo>
                  <a:lnTo>
                    <a:pt x="250494" y="359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9" name="Google Shape;2669;p151"/>
          <p:cNvSpPr txBox="1">
            <a:spLocks noGrp="1"/>
          </p:cNvSpPr>
          <p:nvPr>
            <p:ph type="body" idx="1"/>
          </p:nvPr>
        </p:nvSpPr>
        <p:spPr>
          <a:xfrm>
            <a:off x="4631450" y="2170025"/>
            <a:ext cx="2896200" cy="188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o"/>
              <a:defRPr sz="1000"/>
            </a:lvl2pPr>
            <a:lvl3pPr marL="13716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/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o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8pPr>
            <a:lvl9pPr marL="4114800" lvl="8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2670" name="Google Shape;2670;p151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671" name="Google Shape;2671;p151"/>
          <p:cNvSpPr txBox="1">
            <a:spLocks noGrp="1"/>
          </p:cNvSpPr>
          <p:nvPr>
            <p:ph type="body" idx="2"/>
          </p:nvPr>
        </p:nvSpPr>
        <p:spPr>
          <a:xfrm>
            <a:off x="4631450" y="827575"/>
            <a:ext cx="2896200" cy="120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o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‒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o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9pPr>
          </a:lstStyle>
          <a:p>
            <a:endParaRPr/>
          </a:p>
        </p:txBody>
      </p:sp>
      <p:sp>
        <p:nvSpPr>
          <p:cNvPr id="2672" name="Google Shape;2672;p151"/>
          <p:cNvSpPr txBox="1">
            <a:spLocks noGrp="1"/>
          </p:cNvSpPr>
          <p:nvPr>
            <p:ph type="title" idx="3"/>
          </p:nvPr>
        </p:nvSpPr>
        <p:spPr>
          <a:xfrm>
            <a:off x="115025" y="502775"/>
            <a:ext cx="3905400" cy="587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2673" name="Google Shape;2673;p151"/>
          <p:cNvSpPr txBox="1">
            <a:spLocks noGrp="1"/>
          </p:cNvSpPr>
          <p:nvPr>
            <p:ph type="title" idx="4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and Project Roadmap">
  <p:cSld name="BLANK_1_1_1_1_1_1_1_1_1_1_3_1">
    <p:bg>
      <p:bgPr>
        <a:solidFill>
          <a:schemeClr val="lt1"/>
        </a:solidFill>
        <a:effectLst/>
      </p:bgPr>
    </p:bg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152"/>
          <p:cNvSpPr txBox="1">
            <a:spLocks noGrp="1"/>
          </p:cNvSpPr>
          <p:nvPr>
            <p:ph type="title"/>
          </p:nvPr>
        </p:nvSpPr>
        <p:spPr>
          <a:xfrm>
            <a:off x="134550" y="1339350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676" name="Google Shape;2676;p152"/>
          <p:cNvSpPr txBox="1">
            <a:spLocks noGrp="1"/>
          </p:cNvSpPr>
          <p:nvPr>
            <p:ph type="title" idx="2"/>
          </p:nvPr>
        </p:nvSpPr>
        <p:spPr>
          <a:xfrm>
            <a:off x="1326150" y="904338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677" name="Google Shape;2677;p152"/>
          <p:cNvSpPr txBox="1">
            <a:spLocks noGrp="1"/>
          </p:cNvSpPr>
          <p:nvPr>
            <p:ph type="title" idx="3"/>
          </p:nvPr>
        </p:nvSpPr>
        <p:spPr>
          <a:xfrm>
            <a:off x="3877025" y="904338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678" name="Google Shape;2678;p152"/>
          <p:cNvSpPr txBox="1">
            <a:spLocks noGrp="1"/>
          </p:cNvSpPr>
          <p:nvPr>
            <p:ph type="title" idx="4"/>
          </p:nvPr>
        </p:nvSpPr>
        <p:spPr>
          <a:xfrm>
            <a:off x="6291700" y="904338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679" name="Google Shape;2679;p152"/>
          <p:cNvSpPr txBox="1">
            <a:spLocks noGrp="1"/>
          </p:cNvSpPr>
          <p:nvPr>
            <p:ph type="title" idx="5"/>
          </p:nvPr>
        </p:nvSpPr>
        <p:spPr>
          <a:xfrm>
            <a:off x="134550" y="2545225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680" name="Google Shape;2680;p152"/>
          <p:cNvSpPr txBox="1">
            <a:spLocks noGrp="1"/>
          </p:cNvSpPr>
          <p:nvPr>
            <p:ph type="title" idx="6"/>
          </p:nvPr>
        </p:nvSpPr>
        <p:spPr>
          <a:xfrm>
            <a:off x="134550" y="3703975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681" name="Google Shape;2681;p152"/>
          <p:cNvSpPr txBox="1">
            <a:spLocks noGrp="1"/>
          </p:cNvSpPr>
          <p:nvPr>
            <p:ph type="title" idx="7"/>
          </p:nvPr>
        </p:nvSpPr>
        <p:spPr>
          <a:xfrm>
            <a:off x="3877025" y="1339350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682" name="Google Shape;2682;p152"/>
          <p:cNvSpPr txBox="1">
            <a:spLocks noGrp="1"/>
          </p:cNvSpPr>
          <p:nvPr>
            <p:ph type="title" idx="8"/>
          </p:nvPr>
        </p:nvSpPr>
        <p:spPr>
          <a:xfrm>
            <a:off x="3877025" y="2552413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➔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683" name="Google Shape;2683;p152"/>
          <p:cNvSpPr txBox="1">
            <a:spLocks noGrp="1"/>
          </p:cNvSpPr>
          <p:nvPr>
            <p:ph type="title" idx="9"/>
          </p:nvPr>
        </p:nvSpPr>
        <p:spPr>
          <a:xfrm>
            <a:off x="3877025" y="3711169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➔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684" name="Google Shape;2684;p152"/>
          <p:cNvSpPr txBox="1">
            <a:spLocks noGrp="1"/>
          </p:cNvSpPr>
          <p:nvPr>
            <p:ph type="title" idx="13"/>
          </p:nvPr>
        </p:nvSpPr>
        <p:spPr>
          <a:xfrm>
            <a:off x="6427900" y="2552413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685" name="Google Shape;2685;p152"/>
          <p:cNvSpPr txBox="1">
            <a:spLocks noGrp="1"/>
          </p:cNvSpPr>
          <p:nvPr>
            <p:ph type="title" idx="14"/>
          </p:nvPr>
        </p:nvSpPr>
        <p:spPr>
          <a:xfrm>
            <a:off x="6427900" y="1339350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686" name="Google Shape;2686;p152"/>
          <p:cNvSpPr txBox="1">
            <a:spLocks noGrp="1"/>
          </p:cNvSpPr>
          <p:nvPr>
            <p:ph type="title" idx="15"/>
          </p:nvPr>
        </p:nvSpPr>
        <p:spPr>
          <a:xfrm>
            <a:off x="6427900" y="3711169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687" name="Google Shape;2687;p152"/>
          <p:cNvSpPr txBox="1">
            <a:spLocks noGrp="1"/>
          </p:cNvSpPr>
          <p:nvPr>
            <p:ph type="title" idx="16"/>
          </p:nvPr>
        </p:nvSpPr>
        <p:spPr>
          <a:xfrm>
            <a:off x="1326150" y="1339350"/>
            <a:ext cx="2296500" cy="924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688" name="Google Shape;2688;p152"/>
          <p:cNvSpPr txBox="1">
            <a:spLocks noGrp="1"/>
          </p:cNvSpPr>
          <p:nvPr>
            <p:ph type="title" idx="17"/>
          </p:nvPr>
        </p:nvSpPr>
        <p:spPr>
          <a:xfrm>
            <a:off x="1326150" y="2545213"/>
            <a:ext cx="2296500" cy="924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689" name="Google Shape;2689;p152"/>
          <p:cNvSpPr txBox="1">
            <a:spLocks noGrp="1"/>
          </p:cNvSpPr>
          <p:nvPr>
            <p:ph type="title" idx="18"/>
          </p:nvPr>
        </p:nvSpPr>
        <p:spPr>
          <a:xfrm>
            <a:off x="1326150" y="3703969"/>
            <a:ext cx="2296500" cy="924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690" name="Google Shape;2690;p152"/>
          <p:cNvSpPr txBox="1">
            <a:spLocks noGrp="1"/>
          </p:cNvSpPr>
          <p:nvPr>
            <p:ph type="title" idx="19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691" name="Google Shape;2691;p152"/>
          <p:cNvSpPr txBox="1">
            <a:spLocks noGrp="1"/>
          </p:cNvSpPr>
          <p:nvPr>
            <p:ph type="title" idx="20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692" name="Google Shape;2692;p152"/>
          <p:cNvSpPr txBox="1">
            <a:spLocks noGrp="1"/>
          </p:cNvSpPr>
          <p:nvPr>
            <p:ph type="title" idx="21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Sidebar">
  <p:cSld name="No Sideba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Google Shape;260;p16"/>
          <p:cNvCxnSpPr/>
          <p:nvPr/>
        </p:nvCxnSpPr>
        <p:spPr>
          <a:xfrm>
            <a:off x="1136205" y="977328"/>
            <a:ext cx="68838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684815" y="265963"/>
            <a:ext cx="77745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684815" y="1361336"/>
            <a:ext cx="77745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‒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2 1">
  <p:cSld name="BLANK_1_1_2"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4" name="Google Shape;2694;p153"/>
          <p:cNvGrpSpPr/>
          <p:nvPr/>
        </p:nvGrpSpPr>
        <p:grpSpPr>
          <a:xfrm flipH="1">
            <a:off x="6169505" y="228779"/>
            <a:ext cx="2979740" cy="1986829"/>
            <a:chOff x="312900" y="2793625"/>
            <a:chExt cx="2221200" cy="1481050"/>
          </a:xfrm>
        </p:grpSpPr>
        <p:grpSp>
          <p:nvGrpSpPr>
            <p:cNvPr id="2695" name="Google Shape;2695;p153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2696" name="Google Shape;2696;p153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2697" name="Google Shape;2697;p153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98" name="Google Shape;2698;p153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699" name="Google Shape;2699;p153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00" name="Google Shape;2700;p153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01" name="Google Shape;2701;p153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702" name="Google Shape;2702;p153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2703" name="Google Shape;2703;p153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04" name="Google Shape;2704;p153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05" name="Google Shape;2705;p153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06" name="Google Shape;2706;p153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07" name="Google Shape;2707;p153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708" name="Google Shape;2708;p153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2709" name="Google Shape;2709;p153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10" name="Google Shape;2710;p153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11" name="Google Shape;2711;p153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12" name="Google Shape;2712;p153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13" name="Google Shape;2713;p153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714" name="Google Shape;2714;p153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2715" name="Google Shape;2715;p153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16" name="Google Shape;2716;p153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17" name="Google Shape;2717;p153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18" name="Google Shape;2718;p153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19" name="Google Shape;2719;p153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2720" name="Google Shape;2720;p153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2721" name="Google Shape;2721;p153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722" name="Google Shape;2722;p153"/>
          <p:cNvSpPr/>
          <p:nvPr/>
        </p:nvSpPr>
        <p:spPr>
          <a:xfrm flipH="1">
            <a:off x="8423546" y="3087297"/>
            <a:ext cx="725708" cy="1448283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485775" dist="76200" dir="7800000" algn="bl" rotWithShape="0">
              <a:schemeClr val="accent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723" name="Google Shape;2723;p153"/>
          <p:cNvSpPr/>
          <p:nvPr/>
        </p:nvSpPr>
        <p:spPr>
          <a:xfrm rot="-5400000">
            <a:off x="4618961" y="3068375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328613" dist="28575" dir="2700000" algn="bl" rotWithShape="0">
              <a:schemeClr val="accent1">
                <a:alpha val="2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724" name="Google Shape;2724;p153"/>
          <p:cNvSpPr/>
          <p:nvPr/>
        </p:nvSpPr>
        <p:spPr>
          <a:xfrm>
            <a:off x="6521248" y="3068375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  <a:effectLst>
            <a:outerShdw blurRad="342900" dist="38100" dir="54000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725" name="Google Shape;2725;p153"/>
          <p:cNvSpPr txBox="1">
            <a:spLocks noGrp="1"/>
          </p:cNvSpPr>
          <p:nvPr>
            <p:ph type="body" idx="1"/>
          </p:nvPr>
        </p:nvSpPr>
        <p:spPr>
          <a:xfrm>
            <a:off x="115025" y="908975"/>
            <a:ext cx="5369100" cy="2478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o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‒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o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4572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726" name="Google Shape;2726;p153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4183800" cy="40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27" name="Google Shape;2727;p153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1">
  <p:cSld name="BLANK_1_1_3"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9" name="Google Shape;2729;p154"/>
          <p:cNvGrpSpPr/>
          <p:nvPr/>
        </p:nvGrpSpPr>
        <p:grpSpPr>
          <a:xfrm flipH="1">
            <a:off x="6169505" y="2816179"/>
            <a:ext cx="2979740" cy="1986829"/>
            <a:chOff x="312900" y="2793625"/>
            <a:chExt cx="2221200" cy="1481050"/>
          </a:xfrm>
        </p:grpSpPr>
        <p:grpSp>
          <p:nvGrpSpPr>
            <p:cNvPr id="2730" name="Google Shape;2730;p154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2731" name="Google Shape;2731;p154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2732" name="Google Shape;2732;p15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33" name="Google Shape;2733;p154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34" name="Google Shape;2734;p154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35" name="Google Shape;2735;p15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36" name="Google Shape;2736;p154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737" name="Google Shape;2737;p154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2738" name="Google Shape;2738;p15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39" name="Google Shape;2739;p154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40" name="Google Shape;2740;p154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41" name="Google Shape;2741;p15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42" name="Google Shape;2742;p154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743" name="Google Shape;2743;p154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2744" name="Google Shape;2744;p15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45" name="Google Shape;2745;p154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46" name="Google Shape;2746;p154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47" name="Google Shape;2747;p15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48" name="Google Shape;2748;p154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749" name="Google Shape;2749;p154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2750" name="Google Shape;2750;p15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51" name="Google Shape;2751;p154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52" name="Google Shape;2752;p154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53" name="Google Shape;2753;p15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54" name="Google Shape;2754;p154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2755" name="Google Shape;2755;p154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2756" name="Google Shape;2756;p154"/>
          <p:cNvSpPr/>
          <p:nvPr/>
        </p:nvSpPr>
        <p:spPr>
          <a:xfrm flipH="1">
            <a:off x="12" y="3308203"/>
            <a:ext cx="9143963" cy="1835315"/>
          </a:xfrm>
          <a:custGeom>
            <a:avLst/>
            <a:gdLst/>
            <a:ahLst/>
            <a:cxnLst/>
            <a:rect l="l" t="t" r="r" b="b"/>
            <a:pathLst>
              <a:path w="61561" h="29205" extrusionOk="0">
                <a:moveTo>
                  <a:pt x="61560" y="1"/>
                </a:moveTo>
                <a:lnTo>
                  <a:pt x="60172" y="120"/>
                </a:lnTo>
                <a:lnTo>
                  <a:pt x="58745" y="258"/>
                </a:lnTo>
                <a:lnTo>
                  <a:pt x="57318" y="417"/>
                </a:lnTo>
                <a:lnTo>
                  <a:pt x="55870" y="595"/>
                </a:lnTo>
                <a:lnTo>
                  <a:pt x="54403" y="814"/>
                </a:lnTo>
                <a:lnTo>
                  <a:pt x="52936" y="1051"/>
                </a:lnTo>
                <a:lnTo>
                  <a:pt x="51429" y="1309"/>
                </a:lnTo>
                <a:lnTo>
                  <a:pt x="49942" y="1587"/>
                </a:lnTo>
                <a:lnTo>
                  <a:pt x="48436" y="1884"/>
                </a:lnTo>
                <a:lnTo>
                  <a:pt x="46909" y="2221"/>
                </a:lnTo>
                <a:lnTo>
                  <a:pt x="45382" y="2578"/>
                </a:lnTo>
                <a:lnTo>
                  <a:pt x="43836" y="2955"/>
                </a:lnTo>
                <a:lnTo>
                  <a:pt x="42309" y="3351"/>
                </a:lnTo>
                <a:lnTo>
                  <a:pt x="40763" y="3787"/>
                </a:lnTo>
                <a:lnTo>
                  <a:pt x="39217" y="4224"/>
                </a:lnTo>
                <a:lnTo>
                  <a:pt x="37670" y="4699"/>
                </a:lnTo>
                <a:lnTo>
                  <a:pt x="35866" y="5274"/>
                </a:lnTo>
                <a:lnTo>
                  <a:pt x="34082" y="5869"/>
                </a:lnTo>
                <a:lnTo>
                  <a:pt x="32337" y="6484"/>
                </a:lnTo>
                <a:lnTo>
                  <a:pt x="30592" y="7118"/>
                </a:lnTo>
                <a:lnTo>
                  <a:pt x="28887" y="7792"/>
                </a:lnTo>
                <a:lnTo>
                  <a:pt x="27222" y="8466"/>
                </a:lnTo>
                <a:lnTo>
                  <a:pt x="25557" y="9160"/>
                </a:lnTo>
                <a:lnTo>
                  <a:pt x="23951" y="9894"/>
                </a:lnTo>
                <a:lnTo>
                  <a:pt x="22365" y="10627"/>
                </a:lnTo>
                <a:lnTo>
                  <a:pt x="20818" y="11381"/>
                </a:lnTo>
                <a:lnTo>
                  <a:pt x="19292" y="12154"/>
                </a:lnTo>
                <a:lnTo>
                  <a:pt x="17824" y="12927"/>
                </a:lnTo>
                <a:lnTo>
                  <a:pt x="16377" y="13740"/>
                </a:lnTo>
                <a:lnTo>
                  <a:pt x="14989" y="14553"/>
                </a:lnTo>
                <a:lnTo>
                  <a:pt x="13621" y="15386"/>
                </a:lnTo>
                <a:lnTo>
                  <a:pt x="12313" y="16218"/>
                </a:lnTo>
                <a:lnTo>
                  <a:pt x="11084" y="17051"/>
                </a:lnTo>
                <a:lnTo>
                  <a:pt x="9914" y="17884"/>
                </a:lnTo>
                <a:lnTo>
                  <a:pt x="8804" y="18716"/>
                </a:lnTo>
                <a:lnTo>
                  <a:pt x="7753" y="19549"/>
                </a:lnTo>
                <a:lnTo>
                  <a:pt x="6762" y="20382"/>
                </a:lnTo>
                <a:lnTo>
                  <a:pt x="5810" y="21214"/>
                </a:lnTo>
                <a:lnTo>
                  <a:pt x="4938" y="22027"/>
                </a:lnTo>
                <a:lnTo>
                  <a:pt x="4125" y="22860"/>
                </a:lnTo>
                <a:lnTo>
                  <a:pt x="3371" y="23693"/>
                </a:lnTo>
                <a:lnTo>
                  <a:pt x="2697" y="24505"/>
                </a:lnTo>
                <a:lnTo>
                  <a:pt x="2380" y="24902"/>
                </a:lnTo>
                <a:lnTo>
                  <a:pt x="2063" y="25298"/>
                </a:lnTo>
                <a:lnTo>
                  <a:pt x="1785" y="25715"/>
                </a:lnTo>
                <a:lnTo>
                  <a:pt x="1528" y="26111"/>
                </a:lnTo>
                <a:lnTo>
                  <a:pt x="1270" y="26508"/>
                </a:lnTo>
                <a:lnTo>
                  <a:pt x="1032" y="26904"/>
                </a:lnTo>
                <a:lnTo>
                  <a:pt x="814" y="27281"/>
                </a:lnTo>
                <a:lnTo>
                  <a:pt x="616" y="27678"/>
                </a:lnTo>
                <a:lnTo>
                  <a:pt x="437" y="28054"/>
                </a:lnTo>
                <a:lnTo>
                  <a:pt x="279" y="28451"/>
                </a:lnTo>
                <a:lnTo>
                  <a:pt x="120" y="28827"/>
                </a:lnTo>
                <a:lnTo>
                  <a:pt x="1" y="29204"/>
                </a:lnTo>
                <a:lnTo>
                  <a:pt x="61560" y="29204"/>
                </a:lnTo>
                <a:lnTo>
                  <a:pt x="6156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757" name="Google Shape;2757;p154"/>
          <p:cNvSpPr/>
          <p:nvPr/>
        </p:nvSpPr>
        <p:spPr>
          <a:xfrm>
            <a:off x="11" y="2611497"/>
            <a:ext cx="725708" cy="1448283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758" name="Google Shape;2758;p154"/>
          <p:cNvSpPr/>
          <p:nvPr/>
        </p:nvSpPr>
        <p:spPr>
          <a:xfrm flipH="1">
            <a:off x="3311207" y="2592556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759" name="Google Shape;2759;p154"/>
          <p:cNvSpPr/>
          <p:nvPr/>
        </p:nvSpPr>
        <p:spPr>
          <a:xfrm rot="-5400000" flipH="1">
            <a:off x="1299729" y="2592569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760" name="Google Shape;2760;p154"/>
          <p:cNvSpPr txBox="1">
            <a:spLocks noGrp="1"/>
          </p:cNvSpPr>
          <p:nvPr>
            <p:ph type="title"/>
          </p:nvPr>
        </p:nvSpPr>
        <p:spPr>
          <a:xfrm>
            <a:off x="115025" y="502775"/>
            <a:ext cx="4183800" cy="587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2761" name="Google Shape;2761;p154"/>
          <p:cNvSpPr txBox="1">
            <a:spLocks noGrp="1"/>
          </p:cNvSpPr>
          <p:nvPr>
            <p:ph type="title" idx="2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762" name="Google Shape;2762;p154"/>
          <p:cNvSpPr txBox="1">
            <a:spLocks noGrp="1"/>
          </p:cNvSpPr>
          <p:nvPr>
            <p:ph type="body" idx="1"/>
          </p:nvPr>
        </p:nvSpPr>
        <p:spPr>
          <a:xfrm>
            <a:off x="3511550" y="587150"/>
            <a:ext cx="4371600" cy="252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o"/>
              <a:defRPr sz="1000"/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‒"/>
              <a:defRPr sz="1000"/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o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9pPr>
          </a:lstStyle>
          <a:p>
            <a:endParaRPr/>
          </a:p>
        </p:txBody>
      </p:sp>
      <p:sp>
        <p:nvSpPr>
          <p:cNvPr id="2763" name="Google Shape;2763;p154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ence Persona Infographic">
  <p:cSld name="BLANK_1_1_1_1_1_1_1_1_1_1_1_1_3">
    <p:bg>
      <p:bgPr>
        <a:solidFill>
          <a:schemeClr val="lt1"/>
        </a:solidFill>
        <a:effectLst/>
      </p:bgPr>
    </p:bg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p155"/>
          <p:cNvSpPr/>
          <p:nvPr/>
        </p:nvSpPr>
        <p:spPr>
          <a:xfrm>
            <a:off x="6702700" y="2532550"/>
            <a:ext cx="2441400" cy="261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766" name="Google Shape;2766;p155"/>
          <p:cNvSpPr>
            <a:spLocks noGrp="1"/>
          </p:cNvSpPr>
          <p:nvPr>
            <p:ph type="pic" idx="2"/>
          </p:nvPr>
        </p:nvSpPr>
        <p:spPr>
          <a:xfrm>
            <a:off x="6702600" y="-16150"/>
            <a:ext cx="2441400" cy="2574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67" name="Google Shape;2767;p155"/>
          <p:cNvSpPr txBox="1">
            <a:spLocks noGrp="1"/>
          </p:cNvSpPr>
          <p:nvPr>
            <p:ph type="subTitle" idx="1"/>
          </p:nvPr>
        </p:nvSpPr>
        <p:spPr>
          <a:xfrm>
            <a:off x="115025" y="1739375"/>
            <a:ext cx="3460800" cy="1776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68" name="Google Shape;2768;p155"/>
          <p:cNvSpPr txBox="1">
            <a:spLocks noGrp="1"/>
          </p:cNvSpPr>
          <p:nvPr>
            <p:ph type="subTitle" idx="3"/>
          </p:nvPr>
        </p:nvSpPr>
        <p:spPr>
          <a:xfrm>
            <a:off x="115025" y="3869063"/>
            <a:ext cx="3460800" cy="80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69" name="Google Shape;2769;p155"/>
          <p:cNvSpPr txBox="1">
            <a:spLocks noGrp="1"/>
          </p:cNvSpPr>
          <p:nvPr>
            <p:ph type="title"/>
          </p:nvPr>
        </p:nvSpPr>
        <p:spPr>
          <a:xfrm>
            <a:off x="3656050" y="1739375"/>
            <a:ext cx="2960700" cy="23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70" name="Google Shape;2770;p155"/>
          <p:cNvSpPr txBox="1">
            <a:spLocks noGrp="1"/>
          </p:cNvSpPr>
          <p:nvPr>
            <p:ph type="title" idx="4"/>
          </p:nvPr>
        </p:nvSpPr>
        <p:spPr>
          <a:xfrm>
            <a:off x="3656050" y="2786778"/>
            <a:ext cx="2960700" cy="338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71" name="Google Shape;2771;p155"/>
          <p:cNvSpPr txBox="1">
            <a:spLocks noGrp="1"/>
          </p:cNvSpPr>
          <p:nvPr>
            <p:ph type="title" idx="5"/>
          </p:nvPr>
        </p:nvSpPr>
        <p:spPr>
          <a:xfrm>
            <a:off x="3624425" y="4231975"/>
            <a:ext cx="900600" cy="338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72" name="Google Shape;2772;p155"/>
          <p:cNvSpPr txBox="1">
            <a:spLocks noGrp="1"/>
          </p:cNvSpPr>
          <p:nvPr>
            <p:ph type="title" idx="6"/>
          </p:nvPr>
        </p:nvSpPr>
        <p:spPr>
          <a:xfrm>
            <a:off x="115025" y="1079975"/>
            <a:ext cx="6055500" cy="492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773" name="Google Shape;2773;p155"/>
          <p:cNvSpPr txBox="1">
            <a:spLocks noGrp="1"/>
          </p:cNvSpPr>
          <p:nvPr>
            <p:ph type="title" idx="7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774" name="Google Shape;2774;p155"/>
          <p:cNvSpPr txBox="1">
            <a:spLocks noGrp="1"/>
          </p:cNvSpPr>
          <p:nvPr>
            <p:ph type="title" idx="8"/>
          </p:nvPr>
        </p:nvSpPr>
        <p:spPr>
          <a:xfrm>
            <a:off x="115025" y="473240"/>
            <a:ext cx="6055500" cy="577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75" name="Google Shape;2775;p155"/>
          <p:cNvSpPr txBox="1">
            <a:spLocks noGrp="1"/>
          </p:cNvSpPr>
          <p:nvPr>
            <p:ph type="title" idx="9"/>
          </p:nvPr>
        </p:nvSpPr>
        <p:spPr>
          <a:xfrm>
            <a:off x="115025" y="3631463"/>
            <a:ext cx="3460800" cy="2376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76" name="Google Shape;2776;p155"/>
          <p:cNvSpPr txBox="1">
            <a:spLocks noGrp="1"/>
          </p:cNvSpPr>
          <p:nvPr>
            <p:ph type="subTitle" idx="13"/>
          </p:nvPr>
        </p:nvSpPr>
        <p:spPr>
          <a:xfrm>
            <a:off x="6751650" y="2599100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777" name="Google Shape;2777;p155"/>
          <p:cNvSpPr txBox="1">
            <a:spLocks noGrp="1"/>
          </p:cNvSpPr>
          <p:nvPr>
            <p:ph type="subTitle" idx="14"/>
          </p:nvPr>
        </p:nvSpPr>
        <p:spPr>
          <a:xfrm>
            <a:off x="6751650" y="2912378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778" name="Google Shape;2778;p155"/>
          <p:cNvSpPr txBox="1">
            <a:spLocks noGrp="1"/>
          </p:cNvSpPr>
          <p:nvPr>
            <p:ph type="subTitle" idx="15"/>
          </p:nvPr>
        </p:nvSpPr>
        <p:spPr>
          <a:xfrm>
            <a:off x="6751650" y="3225655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779" name="Google Shape;2779;p155"/>
          <p:cNvSpPr txBox="1">
            <a:spLocks noGrp="1"/>
          </p:cNvSpPr>
          <p:nvPr>
            <p:ph type="subTitle" idx="16"/>
          </p:nvPr>
        </p:nvSpPr>
        <p:spPr>
          <a:xfrm>
            <a:off x="6751650" y="3538932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780" name="Google Shape;2780;p155"/>
          <p:cNvSpPr txBox="1">
            <a:spLocks noGrp="1"/>
          </p:cNvSpPr>
          <p:nvPr>
            <p:ph type="subTitle" idx="17"/>
          </p:nvPr>
        </p:nvSpPr>
        <p:spPr>
          <a:xfrm>
            <a:off x="6751650" y="3852210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781" name="Google Shape;2781;p155"/>
          <p:cNvSpPr txBox="1">
            <a:spLocks noGrp="1"/>
          </p:cNvSpPr>
          <p:nvPr>
            <p:ph type="subTitle" idx="18"/>
          </p:nvPr>
        </p:nvSpPr>
        <p:spPr>
          <a:xfrm>
            <a:off x="6751650" y="4165488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782" name="Google Shape;2782;p155"/>
          <p:cNvSpPr txBox="1">
            <a:spLocks noGrp="1"/>
          </p:cNvSpPr>
          <p:nvPr>
            <p:ph type="title" idx="19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Alt 1">
  <p:cSld name="BLANK_1_1_1_1_1_1_1_1_1_1_1_1_1_1_1_3">
    <p:bg>
      <p:bgPr>
        <a:solidFill>
          <a:schemeClr val="lt1"/>
        </a:solidFill>
        <a:effectLst/>
      </p:bgPr>
    </p:bg>
    <p:spTree>
      <p:nvGrpSpPr>
        <p:cNvPr id="1" name="Shape 2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4" name="Google Shape;2784;p156"/>
          <p:cNvGrpSpPr/>
          <p:nvPr/>
        </p:nvGrpSpPr>
        <p:grpSpPr>
          <a:xfrm>
            <a:off x="0" y="506850"/>
            <a:ext cx="930250" cy="2593175"/>
            <a:chOff x="0" y="506850"/>
            <a:chExt cx="930250" cy="2593175"/>
          </a:xfrm>
        </p:grpSpPr>
        <p:grpSp>
          <p:nvGrpSpPr>
            <p:cNvPr id="2785" name="Google Shape;2785;p156"/>
            <p:cNvGrpSpPr/>
            <p:nvPr/>
          </p:nvGrpSpPr>
          <p:grpSpPr>
            <a:xfrm>
              <a:off x="0" y="877050"/>
              <a:ext cx="930250" cy="2222975"/>
              <a:chOff x="1233650" y="2421900"/>
              <a:chExt cx="930250" cy="2222975"/>
            </a:xfrm>
          </p:grpSpPr>
          <p:grpSp>
            <p:nvGrpSpPr>
              <p:cNvPr id="2786" name="Google Shape;2786;p156"/>
              <p:cNvGrpSpPr/>
              <p:nvPr/>
            </p:nvGrpSpPr>
            <p:grpSpPr>
              <a:xfrm>
                <a:off x="1233650" y="2793625"/>
                <a:ext cx="560050" cy="1851250"/>
                <a:chOff x="1381975" y="3249175"/>
                <a:chExt cx="560050" cy="1851250"/>
              </a:xfrm>
            </p:grpSpPr>
            <p:sp>
              <p:nvSpPr>
                <p:cNvPr id="2787" name="Google Shape;2787;p156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88" name="Google Shape;2788;p156"/>
                <p:cNvSpPr/>
                <p:nvPr/>
              </p:nvSpPr>
              <p:spPr>
                <a:xfrm>
                  <a:off x="1381975" y="3619500"/>
                  <a:ext cx="1899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grpSp>
              <p:nvGrpSpPr>
                <p:cNvPr id="2789" name="Google Shape;2789;p156"/>
                <p:cNvGrpSpPr/>
                <p:nvPr/>
              </p:nvGrpSpPr>
              <p:grpSpPr>
                <a:xfrm>
                  <a:off x="1381975" y="3989700"/>
                  <a:ext cx="560050" cy="1110725"/>
                  <a:chOff x="1381975" y="3249175"/>
                  <a:chExt cx="560050" cy="1110725"/>
                </a:xfrm>
              </p:grpSpPr>
              <p:sp>
                <p:nvSpPr>
                  <p:cNvPr id="2790" name="Google Shape;2790;p156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2791" name="Google Shape;2791;p156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2792" name="Google Shape;2792;p156"/>
                  <p:cNvSpPr/>
                  <p:nvPr/>
                </p:nvSpPr>
                <p:spPr>
                  <a:xfrm>
                    <a:off x="1381975" y="3989700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grpSp>
              <p:nvGrpSpPr>
                <p:cNvPr id="2793" name="Google Shape;2793;p156"/>
                <p:cNvGrpSpPr/>
                <p:nvPr/>
              </p:nvGrpSpPr>
              <p:grpSpPr>
                <a:xfrm>
                  <a:off x="1381975" y="4360025"/>
                  <a:ext cx="560050" cy="370200"/>
                  <a:chOff x="1381975" y="3249175"/>
                  <a:chExt cx="560050" cy="370200"/>
                </a:xfrm>
              </p:grpSpPr>
              <p:sp>
                <p:nvSpPr>
                  <p:cNvPr id="2794" name="Google Shape;2794;p156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2795" name="Google Shape;2795;p156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</p:grpSp>
          <p:sp>
            <p:nvSpPr>
              <p:cNvPr id="2796" name="Google Shape;2796;p156"/>
              <p:cNvSpPr/>
              <p:nvPr/>
            </p:nvSpPr>
            <p:spPr>
              <a:xfrm>
                <a:off x="1793700" y="24219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2797" name="Google Shape;2797;p156"/>
            <p:cNvSpPr/>
            <p:nvPr/>
          </p:nvSpPr>
          <p:spPr>
            <a:xfrm>
              <a:off x="183800" y="506850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2798" name="Google Shape;2798;p156"/>
          <p:cNvSpPr txBox="1">
            <a:spLocks noGrp="1"/>
          </p:cNvSpPr>
          <p:nvPr>
            <p:ph type="title"/>
          </p:nvPr>
        </p:nvSpPr>
        <p:spPr>
          <a:xfrm>
            <a:off x="38100" y="319650"/>
            <a:ext cx="1823100" cy="520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99" name="Google Shape;2799;p156"/>
          <p:cNvSpPr txBox="1">
            <a:spLocks noGrp="1"/>
          </p:cNvSpPr>
          <p:nvPr>
            <p:ph type="subTitle" idx="1"/>
          </p:nvPr>
        </p:nvSpPr>
        <p:spPr>
          <a:xfrm>
            <a:off x="2176499" y="319800"/>
            <a:ext cx="3904200" cy="520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800" name="Google Shape;2800;p156"/>
          <p:cNvSpPr txBox="1">
            <a:spLocks noGrp="1"/>
          </p:cNvSpPr>
          <p:nvPr>
            <p:ph type="subTitle" idx="2"/>
          </p:nvPr>
        </p:nvSpPr>
        <p:spPr>
          <a:xfrm>
            <a:off x="2942250" y="1877700"/>
            <a:ext cx="1564500" cy="45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801" name="Google Shape;2801;p156"/>
          <p:cNvSpPr txBox="1">
            <a:spLocks noGrp="1"/>
          </p:cNvSpPr>
          <p:nvPr>
            <p:ph type="subTitle" idx="3"/>
          </p:nvPr>
        </p:nvSpPr>
        <p:spPr>
          <a:xfrm>
            <a:off x="1078950" y="2330400"/>
            <a:ext cx="1564500" cy="1644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802" name="Google Shape;2802;p156"/>
          <p:cNvSpPr txBox="1">
            <a:spLocks noGrp="1"/>
          </p:cNvSpPr>
          <p:nvPr>
            <p:ph type="subTitle" idx="4"/>
          </p:nvPr>
        </p:nvSpPr>
        <p:spPr>
          <a:xfrm>
            <a:off x="4798644" y="1877700"/>
            <a:ext cx="1564500" cy="45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803" name="Google Shape;2803;p156"/>
          <p:cNvSpPr txBox="1">
            <a:spLocks noGrp="1"/>
          </p:cNvSpPr>
          <p:nvPr>
            <p:ph type="subTitle" idx="5"/>
          </p:nvPr>
        </p:nvSpPr>
        <p:spPr>
          <a:xfrm>
            <a:off x="2942257" y="2330400"/>
            <a:ext cx="1564500" cy="1644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804" name="Google Shape;2804;p156"/>
          <p:cNvSpPr txBox="1">
            <a:spLocks noGrp="1"/>
          </p:cNvSpPr>
          <p:nvPr>
            <p:ph type="subTitle" idx="6"/>
          </p:nvPr>
        </p:nvSpPr>
        <p:spPr>
          <a:xfrm>
            <a:off x="6671581" y="1877700"/>
            <a:ext cx="1564500" cy="45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805" name="Google Shape;2805;p156"/>
          <p:cNvSpPr txBox="1">
            <a:spLocks noGrp="1"/>
          </p:cNvSpPr>
          <p:nvPr>
            <p:ph type="subTitle" idx="7"/>
          </p:nvPr>
        </p:nvSpPr>
        <p:spPr>
          <a:xfrm>
            <a:off x="4798647" y="2330400"/>
            <a:ext cx="1564500" cy="1644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2806" name="Google Shape;2806;p156"/>
          <p:cNvGrpSpPr/>
          <p:nvPr/>
        </p:nvGrpSpPr>
        <p:grpSpPr>
          <a:xfrm rot="5400000">
            <a:off x="7381575" y="-838700"/>
            <a:ext cx="930250" cy="2591775"/>
            <a:chOff x="0" y="508250"/>
            <a:chExt cx="930250" cy="2591775"/>
          </a:xfrm>
        </p:grpSpPr>
        <p:grpSp>
          <p:nvGrpSpPr>
            <p:cNvPr id="2807" name="Google Shape;2807;p156"/>
            <p:cNvGrpSpPr/>
            <p:nvPr/>
          </p:nvGrpSpPr>
          <p:grpSpPr>
            <a:xfrm>
              <a:off x="0" y="877050"/>
              <a:ext cx="930250" cy="2222975"/>
              <a:chOff x="1233650" y="2421900"/>
              <a:chExt cx="930250" cy="2222975"/>
            </a:xfrm>
          </p:grpSpPr>
          <p:grpSp>
            <p:nvGrpSpPr>
              <p:cNvPr id="2808" name="Google Shape;2808;p156"/>
              <p:cNvGrpSpPr/>
              <p:nvPr/>
            </p:nvGrpSpPr>
            <p:grpSpPr>
              <a:xfrm>
                <a:off x="1233650" y="2793625"/>
                <a:ext cx="930250" cy="1851250"/>
                <a:chOff x="1381975" y="3249175"/>
                <a:chExt cx="930250" cy="1851250"/>
              </a:xfrm>
            </p:grpSpPr>
            <p:grpSp>
              <p:nvGrpSpPr>
                <p:cNvPr id="2809" name="Google Shape;2809;p156"/>
                <p:cNvGrpSpPr/>
                <p:nvPr/>
              </p:nvGrpSpPr>
              <p:grpSpPr>
                <a:xfrm>
                  <a:off x="1571825" y="3249175"/>
                  <a:ext cx="740400" cy="370200"/>
                  <a:chOff x="1571825" y="3249175"/>
                  <a:chExt cx="740400" cy="370200"/>
                </a:xfrm>
              </p:grpSpPr>
              <p:sp>
                <p:nvSpPr>
                  <p:cNvPr id="2810" name="Google Shape;2810;p156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2811" name="Google Shape;2811;p156"/>
                  <p:cNvSpPr/>
                  <p:nvPr/>
                </p:nvSpPr>
                <p:spPr>
                  <a:xfrm>
                    <a:off x="19420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sp>
              <p:nvSpPr>
                <p:cNvPr id="2812" name="Google Shape;2812;p156"/>
                <p:cNvSpPr/>
                <p:nvPr/>
              </p:nvSpPr>
              <p:spPr>
                <a:xfrm>
                  <a:off x="1381975" y="3619500"/>
                  <a:ext cx="1899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grpSp>
              <p:nvGrpSpPr>
                <p:cNvPr id="2813" name="Google Shape;2813;p156"/>
                <p:cNvGrpSpPr/>
                <p:nvPr/>
              </p:nvGrpSpPr>
              <p:grpSpPr>
                <a:xfrm>
                  <a:off x="1381975" y="3989700"/>
                  <a:ext cx="560050" cy="1110725"/>
                  <a:chOff x="1381975" y="3249175"/>
                  <a:chExt cx="560050" cy="1110725"/>
                </a:xfrm>
              </p:grpSpPr>
              <p:sp>
                <p:nvSpPr>
                  <p:cNvPr id="2814" name="Google Shape;2814;p156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2815" name="Google Shape;2815;p156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2816" name="Google Shape;2816;p156"/>
                  <p:cNvSpPr/>
                  <p:nvPr/>
                </p:nvSpPr>
                <p:spPr>
                  <a:xfrm>
                    <a:off x="1381975" y="3989700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grpSp>
              <p:nvGrpSpPr>
                <p:cNvPr id="2817" name="Google Shape;2817;p156"/>
                <p:cNvGrpSpPr/>
                <p:nvPr/>
              </p:nvGrpSpPr>
              <p:grpSpPr>
                <a:xfrm>
                  <a:off x="1381975" y="4360025"/>
                  <a:ext cx="560050" cy="370200"/>
                  <a:chOff x="1381975" y="3249175"/>
                  <a:chExt cx="560050" cy="370200"/>
                </a:xfrm>
              </p:grpSpPr>
              <p:sp>
                <p:nvSpPr>
                  <p:cNvPr id="2818" name="Google Shape;2818;p156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2819" name="Google Shape;2819;p156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</p:grpSp>
          <p:sp>
            <p:nvSpPr>
              <p:cNvPr id="2820" name="Google Shape;2820;p156"/>
              <p:cNvSpPr/>
              <p:nvPr/>
            </p:nvSpPr>
            <p:spPr>
              <a:xfrm>
                <a:off x="1793700" y="24219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2821" name="Google Shape;2821;p156"/>
            <p:cNvSpPr/>
            <p:nvPr/>
          </p:nvSpPr>
          <p:spPr>
            <a:xfrm>
              <a:off x="189850" y="508250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2822" name="Google Shape;2822;p156"/>
          <p:cNvSpPr txBox="1">
            <a:spLocks noGrp="1"/>
          </p:cNvSpPr>
          <p:nvPr>
            <p:ph type="subTitle" idx="8"/>
          </p:nvPr>
        </p:nvSpPr>
        <p:spPr>
          <a:xfrm>
            <a:off x="6671579" y="2330400"/>
            <a:ext cx="1564500" cy="1644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823" name="Google Shape;2823;p156"/>
          <p:cNvSpPr txBox="1">
            <a:spLocks noGrp="1"/>
          </p:cNvSpPr>
          <p:nvPr>
            <p:ph type="title" idx="9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cxnSp>
        <p:nvCxnSpPr>
          <p:cNvPr id="2824" name="Google Shape;2824;p156"/>
          <p:cNvCxnSpPr/>
          <p:nvPr/>
        </p:nvCxnSpPr>
        <p:spPr>
          <a:xfrm>
            <a:off x="1865850" y="392700"/>
            <a:ext cx="0" cy="3903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5" name="Google Shape;2825;p156"/>
          <p:cNvSpPr/>
          <p:nvPr/>
        </p:nvSpPr>
        <p:spPr>
          <a:xfrm rot="5400000">
            <a:off x="8773788" y="922313"/>
            <a:ext cx="370200" cy="370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826" name="Google Shape;2826;p156"/>
          <p:cNvSpPr/>
          <p:nvPr/>
        </p:nvSpPr>
        <p:spPr>
          <a:xfrm rot="5400000">
            <a:off x="8773788" y="1292513"/>
            <a:ext cx="370200" cy="370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827" name="Google Shape;2827;p156"/>
          <p:cNvSpPr txBox="1">
            <a:spLocks noGrp="1"/>
          </p:cNvSpPr>
          <p:nvPr>
            <p:ph type="subTitle" idx="13"/>
          </p:nvPr>
        </p:nvSpPr>
        <p:spPr>
          <a:xfrm>
            <a:off x="1078938" y="1877700"/>
            <a:ext cx="1564500" cy="45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2828" name="Google Shape;2828;p156"/>
          <p:cNvSpPr txBox="1">
            <a:spLocks noGrp="1"/>
          </p:cNvSpPr>
          <p:nvPr>
            <p:ph type="title" idx="14"/>
          </p:nvPr>
        </p:nvSpPr>
        <p:spPr>
          <a:xfrm>
            <a:off x="3484500" y="1377875"/>
            <a:ext cx="473100" cy="39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829" name="Google Shape;2829;p156"/>
          <p:cNvSpPr txBox="1">
            <a:spLocks noGrp="1"/>
          </p:cNvSpPr>
          <p:nvPr>
            <p:ph type="title" idx="15"/>
          </p:nvPr>
        </p:nvSpPr>
        <p:spPr>
          <a:xfrm>
            <a:off x="7204200" y="1411200"/>
            <a:ext cx="473100" cy="39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30" name="Google Shape;2830;p156"/>
          <p:cNvSpPr txBox="1">
            <a:spLocks noGrp="1"/>
          </p:cNvSpPr>
          <p:nvPr>
            <p:ph type="title" idx="16"/>
          </p:nvPr>
        </p:nvSpPr>
        <p:spPr>
          <a:xfrm>
            <a:off x="5344350" y="1411200"/>
            <a:ext cx="473100" cy="39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831" name="Google Shape;2831;p156"/>
          <p:cNvSpPr txBox="1">
            <a:spLocks noGrp="1"/>
          </p:cNvSpPr>
          <p:nvPr>
            <p:ph type="title" idx="17"/>
          </p:nvPr>
        </p:nvSpPr>
        <p:spPr>
          <a:xfrm>
            <a:off x="1624650" y="1377875"/>
            <a:ext cx="473100" cy="39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832" name="Google Shape;2832;p156"/>
          <p:cNvSpPr txBox="1">
            <a:spLocks noGrp="1"/>
          </p:cNvSpPr>
          <p:nvPr>
            <p:ph type="title" idx="18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175">
          <p15:clr>
            <a:srgbClr val="E46962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3">
  <p:cSld name="BLANK_1_1_1_1_1_1_1_1_1_1_1_1_1_1_1_2_1">
    <p:bg>
      <p:bgPr>
        <a:solidFill>
          <a:schemeClr val="lt1"/>
        </a:solidFill>
        <a:effectLst/>
      </p:bgPr>
    </p:bg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p157"/>
          <p:cNvSpPr txBox="1">
            <a:spLocks noGrp="1"/>
          </p:cNvSpPr>
          <p:nvPr>
            <p:ph type="title"/>
          </p:nvPr>
        </p:nvSpPr>
        <p:spPr>
          <a:xfrm>
            <a:off x="104850" y="2155850"/>
            <a:ext cx="1583400" cy="520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35" name="Google Shape;2835;p157"/>
          <p:cNvSpPr txBox="1">
            <a:spLocks noGrp="1"/>
          </p:cNvSpPr>
          <p:nvPr>
            <p:ph type="title" idx="2"/>
          </p:nvPr>
        </p:nvSpPr>
        <p:spPr>
          <a:xfrm>
            <a:off x="1932925" y="2155825"/>
            <a:ext cx="1583400" cy="520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36" name="Google Shape;2836;p157"/>
          <p:cNvSpPr txBox="1">
            <a:spLocks noGrp="1"/>
          </p:cNvSpPr>
          <p:nvPr>
            <p:ph type="title" idx="3"/>
          </p:nvPr>
        </p:nvSpPr>
        <p:spPr>
          <a:xfrm>
            <a:off x="3761000" y="2155825"/>
            <a:ext cx="1583400" cy="520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37" name="Google Shape;2837;p157"/>
          <p:cNvSpPr txBox="1">
            <a:spLocks noGrp="1"/>
          </p:cNvSpPr>
          <p:nvPr>
            <p:ph type="title" idx="4"/>
          </p:nvPr>
        </p:nvSpPr>
        <p:spPr>
          <a:xfrm>
            <a:off x="5607150" y="2155825"/>
            <a:ext cx="1583400" cy="520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38" name="Google Shape;2838;p157"/>
          <p:cNvSpPr txBox="1">
            <a:spLocks noGrp="1"/>
          </p:cNvSpPr>
          <p:nvPr>
            <p:ph type="title" idx="5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839" name="Google Shape;2839;p157"/>
          <p:cNvSpPr txBox="1">
            <a:spLocks noGrp="1"/>
          </p:cNvSpPr>
          <p:nvPr>
            <p:ph type="subTitle" idx="1"/>
          </p:nvPr>
        </p:nvSpPr>
        <p:spPr>
          <a:xfrm>
            <a:off x="2176499" y="319800"/>
            <a:ext cx="3904200" cy="520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cxnSp>
        <p:nvCxnSpPr>
          <p:cNvPr id="2840" name="Google Shape;2840;p157"/>
          <p:cNvCxnSpPr/>
          <p:nvPr/>
        </p:nvCxnSpPr>
        <p:spPr>
          <a:xfrm>
            <a:off x="1865850" y="392700"/>
            <a:ext cx="0" cy="3903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841" name="Google Shape;2841;p157"/>
          <p:cNvGrpSpPr/>
          <p:nvPr/>
        </p:nvGrpSpPr>
        <p:grpSpPr>
          <a:xfrm>
            <a:off x="7073603" y="0"/>
            <a:ext cx="2070408" cy="1617374"/>
            <a:chOff x="6787102" y="-57263"/>
            <a:chExt cx="2403260" cy="1877393"/>
          </a:xfrm>
        </p:grpSpPr>
        <p:grpSp>
          <p:nvGrpSpPr>
            <p:cNvPr id="2842" name="Google Shape;2842;p157"/>
            <p:cNvGrpSpPr/>
            <p:nvPr/>
          </p:nvGrpSpPr>
          <p:grpSpPr>
            <a:xfrm rot="10800000">
              <a:off x="8286413" y="1320355"/>
              <a:ext cx="903863" cy="499775"/>
              <a:chOff x="532097" y="3249175"/>
              <a:chExt cx="669528" cy="370204"/>
            </a:xfrm>
          </p:grpSpPr>
          <p:sp>
            <p:nvSpPr>
              <p:cNvPr id="2843" name="Google Shape;2843;p157"/>
              <p:cNvSpPr/>
              <p:nvPr/>
            </p:nvSpPr>
            <p:spPr>
              <a:xfrm>
                <a:off x="532097" y="3249179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844" name="Google Shape;2844;p15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845" name="Google Shape;2845;p157"/>
            <p:cNvGrpSpPr/>
            <p:nvPr/>
          </p:nvGrpSpPr>
          <p:grpSpPr>
            <a:xfrm rot="10800000">
              <a:off x="6787103" y="820419"/>
              <a:ext cx="2402289" cy="499772"/>
              <a:chOff x="532752" y="3249175"/>
              <a:chExt cx="1779473" cy="370202"/>
            </a:xfrm>
          </p:grpSpPr>
          <p:sp>
            <p:nvSpPr>
              <p:cNvPr id="2846" name="Google Shape;2846;p157"/>
              <p:cNvSpPr/>
              <p:nvPr/>
            </p:nvSpPr>
            <p:spPr>
              <a:xfrm>
                <a:off x="532752" y="3249177"/>
                <a:ext cx="2988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847" name="Google Shape;2847;p15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848" name="Google Shape;2848;p15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849" name="Google Shape;2849;p157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850" name="Google Shape;2850;p157"/>
            <p:cNvGrpSpPr/>
            <p:nvPr/>
          </p:nvGrpSpPr>
          <p:grpSpPr>
            <a:xfrm rot="10800000">
              <a:off x="7286873" y="320651"/>
              <a:ext cx="1499310" cy="499770"/>
              <a:chOff x="831425" y="3249175"/>
              <a:chExt cx="1110600" cy="370200"/>
            </a:xfrm>
          </p:grpSpPr>
          <p:sp>
            <p:nvSpPr>
              <p:cNvPr id="2851" name="Google Shape;2851;p15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852" name="Google Shape;2852;p15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853" name="Google Shape;2853;p157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854" name="Google Shape;2854;p157"/>
            <p:cNvGrpSpPr/>
            <p:nvPr/>
          </p:nvGrpSpPr>
          <p:grpSpPr>
            <a:xfrm rot="10800000">
              <a:off x="6787102" y="-57263"/>
              <a:ext cx="2403260" cy="377865"/>
              <a:chOff x="532032" y="3249173"/>
              <a:chExt cx="1780193" cy="370202"/>
            </a:xfrm>
          </p:grpSpPr>
          <p:sp>
            <p:nvSpPr>
              <p:cNvPr id="2855" name="Google Shape;2855;p157"/>
              <p:cNvSpPr/>
              <p:nvPr/>
            </p:nvSpPr>
            <p:spPr>
              <a:xfrm>
                <a:off x="532032" y="3249173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856" name="Google Shape;2856;p157"/>
              <p:cNvSpPr/>
              <p:nvPr/>
            </p:nvSpPr>
            <p:spPr>
              <a:xfrm>
                <a:off x="831430" y="3249173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857" name="Google Shape;2857;p15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858" name="Google Shape;2858;p157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859" name="Google Shape;2859;p157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2860" name="Google Shape;2860;p157"/>
          <p:cNvSpPr/>
          <p:nvPr/>
        </p:nvSpPr>
        <p:spPr>
          <a:xfrm rot="10800000" flipH="1">
            <a:off x="8088611" y="31980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861" name="Google Shape;2861;p157"/>
          <p:cNvSpPr/>
          <p:nvPr/>
        </p:nvSpPr>
        <p:spPr>
          <a:xfrm rot="10800000" flipH="1">
            <a:off x="8088611" y="592679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862" name="Google Shape;2862;p157"/>
          <p:cNvSpPr/>
          <p:nvPr/>
        </p:nvSpPr>
        <p:spPr>
          <a:xfrm rot="10800000" flipH="1">
            <a:off x="8088611" y="117225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863" name="Google Shape;2863;p157"/>
          <p:cNvSpPr/>
          <p:nvPr/>
        </p:nvSpPr>
        <p:spPr>
          <a:xfrm rot="10800000" flipH="1">
            <a:off x="8088611" y="869471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864" name="Google Shape;2864;p157"/>
          <p:cNvSpPr txBox="1">
            <a:spLocks noGrp="1"/>
          </p:cNvSpPr>
          <p:nvPr>
            <p:ph type="body" idx="6"/>
          </p:nvPr>
        </p:nvSpPr>
        <p:spPr>
          <a:xfrm>
            <a:off x="104900" y="2676050"/>
            <a:ext cx="1583400" cy="16743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865" name="Google Shape;2865;p157"/>
          <p:cNvSpPr txBox="1">
            <a:spLocks noGrp="1"/>
          </p:cNvSpPr>
          <p:nvPr>
            <p:ph type="body" idx="7"/>
          </p:nvPr>
        </p:nvSpPr>
        <p:spPr>
          <a:xfrm>
            <a:off x="1932925" y="2676050"/>
            <a:ext cx="1583400" cy="16743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866" name="Google Shape;2866;p157"/>
          <p:cNvSpPr txBox="1">
            <a:spLocks noGrp="1"/>
          </p:cNvSpPr>
          <p:nvPr>
            <p:ph type="body" idx="8"/>
          </p:nvPr>
        </p:nvSpPr>
        <p:spPr>
          <a:xfrm>
            <a:off x="3761000" y="2676050"/>
            <a:ext cx="1583400" cy="16743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867" name="Google Shape;2867;p157"/>
          <p:cNvSpPr txBox="1">
            <a:spLocks noGrp="1"/>
          </p:cNvSpPr>
          <p:nvPr>
            <p:ph type="body" idx="9"/>
          </p:nvPr>
        </p:nvSpPr>
        <p:spPr>
          <a:xfrm>
            <a:off x="5607150" y="2676050"/>
            <a:ext cx="1583400" cy="16743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2868" name="Google Shape;2868;p157"/>
          <p:cNvSpPr txBox="1">
            <a:spLocks noGrp="1"/>
          </p:cNvSpPr>
          <p:nvPr>
            <p:ph type="title" idx="13"/>
          </p:nvPr>
        </p:nvSpPr>
        <p:spPr>
          <a:xfrm>
            <a:off x="239975" y="1597225"/>
            <a:ext cx="640200" cy="482400"/>
          </a:xfrm>
          <a:prstGeom prst="rect">
            <a:avLst/>
          </a:prstGeom>
        </p:spPr>
        <p:txBody>
          <a:bodyPr spcFirstLastPara="1" wrap="square" lIns="91425" tIns="91425" rIns="137150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69" name="Google Shape;2869;p157"/>
          <p:cNvSpPr txBox="1">
            <a:spLocks noGrp="1"/>
          </p:cNvSpPr>
          <p:nvPr>
            <p:ph type="title" idx="14"/>
          </p:nvPr>
        </p:nvSpPr>
        <p:spPr>
          <a:xfrm>
            <a:off x="2009500" y="1597225"/>
            <a:ext cx="640200" cy="482400"/>
          </a:xfrm>
          <a:prstGeom prst="rect">
            <a:avLst/>
          </a:prstGeom>
        </p:spPr>
        <p:txBody>
          <a:bodyPr spcFirstLastPara="1" wrap="square" lIns="91425" tIns="91425" rIns="137150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70" name="Google Shape;2870;p157"/>
          <p:cNvSpPr txBox="1">
            <a:spLocks noGrp="1"/>
          </p:cNvSpPr>
          <p:nvPr>
            <p:ph type="title" idx="15"/>
          </p:nvPr>
        </p:nvSpPr>
        <p:spPr>
          <a:xfrm>
            <a:off x="3895425" y="1597225"/>
            <a:ext cx="640200" cy="482400"/>
          </a:xfrm>
          <a:prstGeom prst="rect">
            <a:avLst/>
          </a:prstGeom>
        </p:spPr>
        <p:txBody>
          <a:bodyPr spcFirstLastPara="1" wrap="square" lIns="91425" tIns="91425" rIns="137150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71" name="Google Shape;2871;p157"/>
          <p:cNvSpPr txBox="1">
            <a:spLocks noGrp="1"/>
          </p:cNvSpPr>
          <p:nvPr>
            <p:ph type="title" idx="16"/>
          </p:nvPr>
        </p:nvSpPr>
        <p:spPr>
          <a:xfrm>
            <a:off x="5704700" y="1597225"/>
            <a:ext cx="640200" cy="482400"/>
          </a:xfrm>
          <a:prstGeom prst="rect">
            <a:avLst/>
          </a:prstGeom>
        </p:spPr>
        <p:txBody>
          <a:bodyPr spcFirstLastPara="1" wrap="square" lIns="91425" tIns="91425" rIns="137150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72" name="Google Shape;2872;p157"/>
          <p:cNvSpPr txBox="1">
            <a:spLocks noGrp="1"/>
          </p:cNvSpPr>
          <p:nvPr>
            <p:ph type="title" idx="17"/>
          </p:nvPr>
        </p:nvSpPr>
        <p:spPr>
          <a:xfrm>
            <a:off x="38100" y="319650"/>
            <a:ext cx="1827900" cy="520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873" name="Google Shape;2873;p157"/>
          <p:cNvSpPr txBox="1">
            <a:spLocks noGrp="1"/>
          </p:cNvSpPr>
          <p:nvPr>
            <p:ph type="title" idx="18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1">
          <p15:clr>
            <a:srgbClr val="E46962"/>
          </p15:clr>
        </p15:guide>
        <p15:guide id="2" pos="3431">
          <p15:clr>
            <a:srgbClr val="E46962"/>
          </p15:clr>
        </p15:guide>
        <p15:guide id="3" pos="2262">
          <p15:clr>
            <a:srgbClr val="E46962"/>
          </p15:clr>
        </p15:guide>
        <p15:guide id="4" pos="1173">
          <p15:clr>
            <a:srgbClr val="E46962"/>
          </p15:clr>
        </p15:guide>
        <p15:guide id="5" pos="1408">
          <p15:clr>
            <a:srgbClr val="E46962"/>
          </p15:clr>
        </p15:guide>
        <p15:guide id="6" pos="1175">
          <p15:clr>
            <a:srgbClr val="E46962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1_1_1_1_1_1_4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58"/>
          <p:cNvSpPr/>
          <p:nvPr/>
        </p:nvSpPr>
        <p:spPr>
          <a:xfrm rot="-737329">
            <a:off x="5068924" y="-96942"/>
            <a:ext cx="3371552" cy="1136324"/>
          </a:xfrm>
          <a:prstGeom prst="chord">
            <a:avLst>
              <a:gd name="adj1" fmla="val 21353619"/>
              <a:gd name="adj2" fmla="val 1421063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876" name="Google Shape;2876;p158"/>
          <p:cNvSpPr txBox="1">
            <a:spLocks noGrp="1"/>
          </p:cNvSpPr>
          <p:nvPr>
            <p:ph type="title"/>
          </p:nvPr>
        </p:nvSpPr>
        <p:spPr>
          <a:xfrm>
            <a:off x="134550" y="1524225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877" name="Google Shape;2877;p158"/>
          <p:cNvSpPr txBox="1">
            <a:spLocks noGrp="1"/>
          </p:cNvSpPr>
          <p:nvPr>
            <p:ph type="title" idx="2"/>
          </p:nvPr>
        </p:nvSpPr>
        <p:spPr>
          <a:xfrm>
            <a:off x="1326150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878" name="Google Shape;2878;p158"/>
          <p:cNvSpPr txBox="1">
            <a:spLocks noGrp="1"/>
          </p:cNvSpPr>
          <p:nvPr>
            <p:ph type="title" idx="3"/>
          </p:nvPr>
        </p:nvSpPr>
        <p:spPr>
          <a:xfrm>
            <a:off x="3808925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879" name="Google Shape;2879;p158"/>
          <p:cNvSpPr txBox="1">
            <a:spLocks noGrp="1"/>
          </p:cNvSpPr>
          <p:nvPr>
            <p:ph type="title" idx="4"/>
          </p:nvPr>
        </p:nvSpPr>
        <p:spPr>
          <a:xfrm>
            <a:off x="6291700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880" name="Google Shape;2880;p158"/>
          <p:cNvSpPr txBox="1">
            <a:spLocks noGrp="1"/>
          </p:cNvSpPr>
          <p:nvPr>
            <p:ph type="title" idx="5"/>
          </p:nvPr>
        </p:nvSpPr>
        <p:spPr>
          <a:xfrm>
            <a:off x="134550" y="2606200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881" name="Google Shape;2881;p158"/>
          <p:cNvSpPr txBox="1">
            <a:spLocks noGrp="1"/>
          </p:cNvSpPr>
          <p:nvPr>
            <p:ph type="title" idx="6"/>
          </p:nvPr>
        </p:nvSpPr>
        <p:spPr>
          <a:xfrm>
            <a:off x="134550" y="3659750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882" name="Google Shape;2882;p158"/>
          <p:cNvSpPr txBox="1">
            <a:spLocks noGrp="1"/>
          </p:cNvSpPr>
          <p:nvPr>
            <p:ph type="title" idx="7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883" name="Google Shape;2883;p158"/>
          <p:cNvSpPr/>
          <p:nvPr/>
        </p:nvSpPr>
        <p:spPr>
          <a:xfrm rot="-6104187" flipH="1">
            <a:off x="4324040" y="2970795"/>
            <a:ext cx="1541221" cy="4732320"/>
          </a:xfrm>
          <a:prstGeom prst="chord">
            <a:avLst>
              <a:gd name="adj1" fmla="val 4994308"/>
              <a:gd name="adj2" fmla="val 1511404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884" name="Google Shape;2884;p158"/>
          <p:cNvSpPr/>
          <p:nvPr/>
        </p:nvSpPr>
        <p:spPr>
          <a:xfrm rot="5740201">
            <a:off x="4240558" y="2810912"/>
            <a:ext cx="1433212" cy="5490517"/>
          </a:xfrm>
          <a:prstGeom prst="chord">
            <a:avLst>
              <a:gd name="adj1" fmla="val 5592353"/>
              <a:gd name="adj2" fmla="val 150240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885" name="Google Shape;2885;p158"/>
          <p:cNvSpPr txBox="1">
            <a:spLocks noGrp="1"/>
          </p:cNvSpPr>
          <p:nvPr>
            <p:ph type="body" idx="1"/>
          </p:nvPr>
        </p:nvSpPr>
        <p:spPr>
          <a:xfrm>
            <a:off x="1326025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2886" name="Google Shape;2886;p158"/>
          <p:cNvSpPr txBox="1">
            <a:spLocks noGrp="1"/>
          </p:cNvSpPr>
          <p:nvPr>
            <p:ph type="body" idx="8"/>
          </p:nvPr>
        </p:nvSpPr>
        <p:spPr>
          <a:xfrm>
            <a:off x="3808863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2887" name="Google Shape;2887;p158"/>
          <p:cNvSpPr txBox="1">
            <a:spLocks noGrp="1"/>
          </p:cNvSpPr>
          <p:nvPr>
            <p:ph type="body" idx="9"/>
          </p:nvPr>
        </p:nvSpPr>
        <p:spPr>
          <a:xfrm>
            <a:off x="6291713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2888" name="Google Shape;2888;p158"/>
          <p:cNvSpPr txBox="1">
            <a:spLocks noGrp="1"/>
          </p:cNvSpPr>
          <p:nvPr>
            <p:ph type="body" idx="13"/>
          </p:nvPr>
        </p:nvSpPr>
        <p:spPr>
          <a:xfrm>
            <a:off x="1326025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2889" name="Google Shape;2889;p158"/>
          <p:cNvSpPr txBox="1">
            <a:spLocks noGrp="1"/>
          </p:cNvSpPr>
          <p:nvPr>
            <p:ph type="body" idx="14"/>
          </p:nvPr>
        </p:nvSpPr>
        <p:spPr>
          <a:xfrm>
            <a:off x="3808863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2890" name="Google Shape;2890;p158"/>
          <p:cNvSpPr txBox="1">
            <a:spLocks noGrp="1"/>
          </p:cNvSpPr>
          <p:nvPr>
            <p:ph type="body" idx="15"/>
          </p:nvPr>
        </p:nvSpPr>
        <p:spPr>
          <a:xfrm>
            <a:off x="6291713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2891" name="Google Shape;2891;p158"/>
          <p:cNvSpPr txBox="1">
            <a:spLocks noGrp="1"/>
          </p:cNvSpPr>
          <p:nvPr>
            <p:ph type="body" idx="16"/>
          </p:nvPr>
        </p:nvSpPr>
        <p:spPr>
          <a:xfrm>
            <a:off x="1326025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>
            <a:endParaRPr/>
          </a:p>
        </p:txBody>
      </p:sp>
      <p:sp>
        <p:nvSpPr>
          <p:cNvPr id="2892" name="Google Shape;2892;p158"/>
          <p:cNvSpPr txBox="1">
            <a:spLocks noGrp="1"/>
          </p:cNvSpPr>
          <p:nvPr>
            <p:ph type="body" idx="17"/>
          </p:nvPr>
        </p:nvSpPr>
        <p:spPr>
          <a:xfrm>
            <a:off x="3808867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>
            <a:endParaRPr/>
          </a:p>
        </p:txBody>
      </p:sp>
      <p:sp>
        <p:nvSpPr>
          <p:cNvPr id="2893" name="Google Shape;2893;p158"/>
          <p:cNvSpPr txBox="1">
            <a:spLocks noGrp="1"/>
          </p:cNvSpPr>
          <p:nvPr>
            <p:ph type="body" idx="18"/>
          </p:nvPr>
        </p:nvSpPr>
        <p:spPr>
          <a:xfrm>
            <a:off x="6291721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>
            <a:endParaRPr/>
          </a:p>
        </p:txBody>
      </p:sp>
      <p:sp>
        <p:nvSpPr>
          <p:cNvPr id="2894" name="Google Shape;2894;p158"/>
          <p:cNvSpPr txBox="1">
            <a:spLocks noGrp="1"/>
          </p:cNvSpPr>
          <p:nvPr>
            <p:ph type="title" idx="19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895" name="Google Shape;2895;p158"/>
          <p:cNvSpPr txBox="1">
            <a:spLocks noGrp="1"/>
          </p:cNvSpPr>
          <p:nvPr>
            <p:ph type="title" idx="20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- Dark">
  <p:cSld name="BLANK_1_1_1_1_1_1_1_1_1_1_4_1">
    <p:bg>
      <p:bgPr>
        <a:solidFill>
          <a:schemeClr val="lt1"/>
        </a:solidFill>
        <a:effectLst/>
      </p:bgPr>
    </p:bg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" name="Google Shape;2897;p159"/>
          <p:cNvSpPr/>
          <p:nvPr/>
        </p:nvSpPr>
        <p:spPr>
          <a:xfrm rot="-737329">
            <a:off x="5068924" y="-96942"/>
            <a:ext cx="3371552" cy="1136324"/>
          </a:xfrm>
          <a:prstGeom prst="chord">
            <a:avLst>
              <a:gd name="adj1" fmla="val 21353619"/>
              <a:gd name="adj2" fmla="val 14210633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898" name="Google Shape;2898;p159"/>
          <p:cNvSpPr txBox="1">
            <a:spLocks noGrp="1"/>
          </p:cNvSpPr>
          <p:nvPr>
            <p:ph type="title"/>
          </p:nvPr>
        </p:nvSpPr>
        <p:spPr>
          <a:xfrm>
            <a:off x="134550" y="1524225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899" name="Google Shape;2899;p159"/>
          <p:cNvSpPr txBox="1">
            <a:spLocks noGrp="1"/>
          </p:cNvSpPr>
          <p:nvPr>
            <p:ph type="title" idx="2"/>
          </p:nvPr>
        </p:nvSpPr>
        <p:spPr>
          <a:xfrm>
            <a:off x="134550" y="2606200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900" name="Google Shape;2900;p159"/>
          <p:cNvSpPr txBox="1">
            <a:spLocks noGrp="1"/>
          </p:cNvSpPr>
          <p:nvPr>
            <p:ph type="title" idx="3"/>
          </p:nvPr>
        </p:nvSpPr>
        <p:spPr>
          <a:xfrm>
            <a:off x="134550" y="3659750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901" name="Google Shape;2901;p159"/>
          <p:cNvSpPr txBox="1">
            <a:spLocks noGrp="1"/>
          </p:cNvSpPr>
          <p:nvPr>
            <p:ph type="title" idx="4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902" name="Google Shape;2902;p159"/>
          <p:cNvSpPr txBox="1">
            <a:spLocks noGrp="1"/>
          </p:cNvSpPr>
          <p:nvPr>
            <p:ph type="title" idx="5"/>
          </p:nvPr>
        </p:nvSpPr>
        <p:spPr>
          <a:xfrm>
            <a:off x="1326150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903" name="Google Shape;2903;p159"/>
          <p:cNvSpPr txBox="1">
            <a:spLocks noGrp="1"/>
          </p:cNvSpPr>
          <p:nvPr>
            <p:ph type="title" idx="6"/>
          </p:nvPr>
        </p:nvSpPr>
        <p:spPr>
          <a:xfrm>
            <a:off x="3808925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904" name="Google Shape;2904;p159"/>
          <p:cNvSpPr txBox="1">
            <a:spLocks noGrp="1"/>
          </p:cNvSpPr>
          <p:nvPr>
            <p:ph type="title" idx="7"/>
          </p:nvPr>
        </p:nvSpPr>
        <p:spPr>
          <a:xfrm>
            <a:off x="6291700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2905" name="Google Shape;2905;p159"/>
          <p:cNvSpPr/>
          <p:nvPr/>
        </p:nvSpPr>
        <p:spPr>
          <a:xfrm rot="-6104187" flipH="1">
            <a:off x="4324040" y="2970795"/>
            <a:ext cx="1541221" cy="4732320"/>
          </a:xfrm>
          <a:prstGeom prst="chord">
            <a:avLst>
              <a:gd name="adj1" fmla="val 4994308"/>
              <a:gd name="adj2" fmla="val 15114049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906" name="Google Shape;2906;p159"/>
          <p:cNvSpPr/>
          <p:nvPr/>
        </p:nvSpPr>
        <p:spPr>
          <a:xfrm rot="5740201">
            <a:off x="4240558" y="2810912"/>
            <a:ext cx="1433212" cy="5490517"/>
          </a:xfrm>
          <a:prstGeom prst="chord">
            <a:avLst>
              <a:gd name="adj1" fmla="val 5592353"/>
              <a:gd name="adj2" fmla="val 15024063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907" name="Google Shape;2907;p159"/>
          <p:cNvSpPr txBox="1">
            <a:spLocks noGrp="1"/>
          </p:cNvSpPr>
          <p:nvPr>
            <p:ph type="title" idx="8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908" name="Google Shape;2908;p159"/>
          <p:cNvSpPr txBox="1">
            <a:spLocks noGrp="1"/>
          </p:cNvSpPr>
          <p:nvPr>
            <p:ph type="body" idx="1"/>
          </p:nvPr>
        </p:nvSpPr>
        <p:spPr>
          <a:xfrm>
            <a:off x="1326025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o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‒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o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09" name="Google Shape;2909;p159"/>
          <p:cNvSpPr txBox="1">
            <a:spLocks noGrp="1"/>
          </p:cNvSpPr>
          <p:nvPr>
            <p:ph type="body" idx="9"/>
          </p:nvPr>
        </p:nvSpPr>
        <p:spPr>
          <a:xfrm>
            <a:off x="3808863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0" name="Google Shape;2910;p159"/>
          <p:cNvSpPr txBox="1">
            <a:spLocks noGrp="1"/>
          </p:cNvSpPr>
          <p:nvPr>
            <p:ph type="body" idx="13"/>
          </p:nvPr>
        </p:nvSpPr>
        <p:spPr>
          <a:xfrm>
            <a:off x="6291713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1" name="Google Shape;2911;p159"/>
          <p:cNvSpPr txBox="1">
            <a:spLocks noGrp="1"/>
          </p:cNvSpPr>
          <p:nvPr>
            <p:ph type="body" idx="14"/>
          </p:nvPr>
        </p:nvSpPr>
        <p:spPr>
          <a:xfrm>
            <a:off x="1326025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2" name="Google Shape;2912;p159"/>
          <p:cNvSpPr txBox="1">
            <a:spLocks noGrp="1"/>
          </p:cNvSpPr>
          <p:nvPr>
            <p:ph type="body" idx="15"/>
          </p:nvPr>
        </p:nvSpPr>
        <p:spPr>
          <a:xfrm>
            <a:off x="3808863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3" name="Google Shape;2913;p159"/>
          <p:cNvSpPr txBox="1">
            <a:spLocks noGrp="1"/>
          </p:cNvSpPr>
          <p:nvPr>
            <p:ph type="body" idx="16"/>
          </p:nvPr>
        </p:nvSpPr>
        <p:spPr>
          <a:xfrm>
            <a:off x="6291713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4" name="Google Shape;2914;p159"/>
          <p:cNvSpPr txBox="1">
            <a:spLocks noGrp="1"/>
          </p:cNvSpPr>
          <p:nvPr>
            <p:ph type="body" idx="17"/>
          </p:nvPr>
        </p:nvSpPr>
        <p:spPr>
          <a:xfrm>
            <a:off x="1326025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5" name="Google Shape;2915;p159"/>
          <p:cNvSpPr txBox="1">
            <a:spLocks noGrp="1"/>
          </p:cNvSpPr>
          <p:nvPr>
            <p:ph type="body" idx="18"/>
          </p:nvPr>
        </p:nvSpPr>
        <p:spPr>
          <a:xfrm>
            <a:off x="3808867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6" name="Google Shape;2916;p159"/>
          <p:cNvSpPr txBox="1">
            <a:spLocks noGrp="1"/>
          </p:cNvSpPr>
          <p:nvPr>
            <p:ph type="body" idx="19"/>
          </p:nvPr>
        </p:nvSpPr>
        <p:spPr>
          <a:xfrm>
            <a:off x="6291721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7" name="Google Shape;2917;p159"/>
          <p:cNvSpPr txBox="1">
            <a:spLocks noGrp="1"/>
          </p:cNvSpPr>
          <p:nvPr>
            <p:ph type="title" idx="20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and two bodies">
  <p:cSld name="BLANK_1_1_1_1_1_1_1_1_1_1_3_2">
    <p:bg>
      <p:bgPr>
        <a:solidFill>
          <a:schemeClr val="lt1"/>
        </a:solidFill>
        <a:effectLst/>
      </p:bgPr>
    </p:bg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p160"/>
          <p:cNvSpPr/>
          <p:nvPr/>
        </p:nvSpPr>
        <p:spPr>
          <a:xfrm rot="-5400000" flipH="1">
            <a:off x="1263236" y="2706539"/>
            <a:ext cx="1173845" cy="3700317"/>
          </a:xfrm>
          <a:custGeom>
            <a:avLst/>
            <a:gdLst/>
            <a:ahLst/>
            <a:cxnLst/>
            <a:rect l="l" t="t" r="r" b="b"/>
            <a:pathLst>
              <a:path w="39886" h="93762" fill="none" extrusionOk="0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920" name="Google Shape;2920;p160"/>
          <p:cNvSpPr/>
          <p:nvPr/>
        </p:nvSpPr>
        <p:spPr>
          <a:xfrm flipH="1">
            <a:off x="228605" y="3621311"/>
            <a:ext cx="3534079" cy="1522191"/>
          </a:xfrm>
          <a:custGeom>
            <a:avLst/>
            <a:gdLst/>
            <a:ahLst/>
            <a:cxnLst/>
            <a:rect l="l" t="t" r="r" b="b"/>
            <a:pathLst>
              <a:path w="109754" h="47273" extrusionOk="0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921" name="Google Shape;2921;p160"/>
          <p:cNvSpPr/>
          <p:nvPr/>
        </p:nvSpPr>
        <p:spPr>
          <a:xfrm flipH="1">
            <a:off x="234700" y="1635550"/>
            <a:ext cx="3321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2922" name="Google Shape;2922;p160"/>
          <p:cNvGrpSpPr/>
          <p:nvPr/>
        </p:nvGrpSpPr>
        <p:grpSpPr>
          <a:xfrm flipH="1">
            <a:off x="7293000" y="0"/>
            <a:ext cx="1851000" cy="1225325"/>
            <a:chOff x="461225" y="3875100"/>
            <a:chExt cx="1851000" cy="1225325"/>
          </a:xfrm>
        </p:grpSpPr>
        <p:grpSp>
          <p:nvGrpSpPr>
            <p:cNvPr id="2923" name="Google Shape;2923;p160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2924" name="Google Shape;2924;p160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25" name="Google Shape;2925;p160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26" name="Google Shape;2926;p160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27" name="Google Shape;2927;p160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28" name="Google Shape;2928;p160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929" name="Google Shape;2929;p160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2930" name="Google Shape;2930;p160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31" name="Google Shape;2931;p16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32" name="Google Shape;2932;p160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33" name="Google Shape;2933;p160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934" name="Google Shape;2934;p160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2935" name="Google Shape;2935;p16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36" name="Google Shape;2936;p16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37" name="Google Shape;2937;p160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38" name="Google Shape;2938;p160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2939" name="Google Shape;2939;p160"/>
          <p:cNvSpPr txBox="1">
            <a:spLocks noGrp="1"/>
          </p:cNvSpPr>
          <p:nvPr>
            <p:ph type="title"/>
          </p:nvPr>
        </p:nvSpPr>
        <p:spPr>
          <a:xfrm>
            <a:off x="3822450" y="1287875"/>
            <a:ext cx="4295400" cy="2772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 Medium"/>
              <a:buNone/>
              <a:defRPr sz="12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940" name="Google Shape;2940;p160"/>
          <p:cNvSpPr txBox="1">
            <a:spLocks noGrp="1"/>
          </p:cNvSpPr>
          <p:nvPr>
            <p:ph type="title" idx="2"/>
          </p:nvPr>
        </p:nvSpPr>
        <p:spPr>
          <a:xfrm>
            <a:off x="85725" y="1287875"/>
            <a:ext cx="3347400" cy="277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 Medium"/>
              <a:buNone/>
              <a:defRPr sz="12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941" name="Google Shape;2941;p160"/>
          <p:cNvSpPr>
            <a:spLocks noGrp="1"/>
          </p:cNvSpPr>
          <p:nvPr>
            <p:ph type="pic" idx="3"/>
          </p:nvPr>
        </p:nvSpPr>
        <p:spPr>
          <a:xfrm>
            <a:off x="227225" y="1832375"/>
            <a:ext cx="821100" cy="785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42" name="Google Shape;2942;p160"/>
          <p:cNvSpPr>
            <a:spLocks noGrp="1"/>
          </p:cNvSpPr>
          <p:nvPr>
            <p:ph type="pic" idx="4"/>
          </p:nvPr>
        </p:nvSpPr>
        <p:spPr>
          <a:xfrm>
            <a:off x="227225" y="2672425"/>
            <a:ext cx="821100" cy="785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43" name="Google Shape;2943;p160"/>
          <p:cNvSpPr>
            <a:spLocks noGrp="1"/>
          </p:cNvSpPr>
          <p:nvPr>
            <p:ph type="pic" idx="5"/>
          </p:nvPr>
        </p:nvSpPr>
        <p:spPr>
          <a:xfrm>
            <a:off x="227225" y="3512475"/>
            <a:ext cx="821100" cy="785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44" name="Google Shape;2944;p160"/>
          <p:cNvSpPr txBox="1">
            <a:spLocks noGrp="1"/>
          </p:cNvSpPr>
          <p:nvPr>
            <p:ph type="title" idx="6"/>
          </p:nvPr>
        </p:nvSpPr>
        <p:spPr>
          <a:xfrm>
            <a:off x="1048325" y="1832375"/>
            <a:ext cx="2069700" cy="7851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945" name="Google Shape;2945;p160"/>
          <p:cNvSpPr txBox="1">
            <a:spLocks noGrp="1"/>
          </p:cNvSpPr>
          <p:nvPr>
            <p:ph type="title" idx="7"/>
          </p:nvPr>
        </p:nvSpPr>
        <p:spPr>
          <a:xfrm>
            <a:off x="1048325" y="2672425"/>
            <a:ext cx="2069700" cy="7851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946" name="Google Shape;2946;p160"/>
          <p:cNvSpPr txBox="1">
            <a:spLocks noGrp="1"/>
          </p:cNvSpPr>
          <p:nvPr>
            <p:ph type="title" idx="8"/>
          </p:nvPr>
        </p:nvSpPr>
        <p:spPr>
          <a:xfrm>
            <a:off x="1048325" y="3512475"/>
            <a:ext cx="2069700" cy="7851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947" name="Google Shape;2947;p160"/>
          <p:cNvSpPr txBox="1">
            <a:spLocks noGrp="1"/>
          </p:cNvSpPr>
          <p:nvPr>
            <p:ph type="title" idx="9"/>
          </p:nvPr>
        </p:nvSpPr>
        <p:spPr>
          <a:xfrm>
            <a:off x="3820750" y="1711525"/>
            <a:ext cx="1800000" cy="15222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2948" name="Google Shape;2948;p160"/>
          <p:cNvSpPr txBox="1">
            <a:spLocks noGrp="1"/>
          </p:cNvSpPr>
          <p:nvPr>
            <p:ph type="title" idx="13"/>
          </p:nvPr>
        </p:nvSpPr>
        <p:spPr>
          <a:xfrm>
            <a:off x="7107575" y="1711450"/>
            <a:ext cx="874200" cy="1522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2949" name="Google Shape;2949;p160"/>
          <p:cNvSpPr txBox="1">
            <a:spLocks noGrp="1"/>
          </p:cNvSpPr>
          <p:nvPr>
            <p:ph type="title" idx="14"/>
          </p:nvPr>
        </p:nvSpPr>
        <p:spPr>
          <a:xfrm>
            <a:off x="5518325" y="1711575"/>
            <a:ext cx="1322100" cy="1522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2950" name="Google Shape;2950;p160"/>
          <p:cNvSpPr txBox="1">
            <a:spLocks noGrp="1"/>
          </p:cNvSpPr>
          <p:nvPr>
            <p:ph type="title" idx="15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951" name="Google Shape;2951;p160"/>
          <p:cNvSpPr txBox="1">
            <a:spLocks noGrp="1"/>
          </p:cNvSpPr>
          <p:nvPr>
            <p:ph type="title" idx="16"/>
          </p:nvPr>
        </p:nvSpPr>
        <p:spPr>
          <a:xfrm>
            <a:off x="93381" y="502775"/>
            <a:ext cx="7178100" cy="78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52" name="Google Shape;2952;p160"/>
          <p:cNvSpPr txBox="1">
            <a:spLocks noGrp="1"/>
          </p:cNvSpPr>
          <p:nvPr>
            <p:ph type="title" idx="17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3">
  <p:cSld name="BLANK_1_1_1_1_1_1_1_1_1_1_5">
    <p:spTree>
      <p:nvGrpSpPr>
        <p:cNvPr id="1" name="Shape 2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4" name="Google Shape;2954;p161"/>
          <p:cNvSpPr/>
          <p:nvPr/>
        </p:nvSpPr>
        <p:spPr>
          <a:xfrm>
            <a:off x="1347300" y="4352975"/>
            <a:ext cx="6752827" cy="790544"/>
          </a:xfrm>
          <a:custGeom>
            <a:avLst/>
            <a:gdLst/>
            <a:ahLst/>
            <a:cxnLst/>
            <a:rect l="l" t="t" r="r" b="b"/>
            <a:pathLst>
              <a:path w="86243" h="14771" extrusionOk="0">
                <a:moveTo>
                  <a:pt x="61203" y="1"/>
                </a:moveTo>
                <a:lnTo>
                  <a:pt x="59656" y="20"/>
                </a:lnTo>
                <a:lnTo>
                  <a:pt x="58090" y="60"/>
                </a:lnTo>
                <a:lnTo>
                  <a:pt x="56504" y="119"/>
                </a:lnTo>
                <a:lnTo>
                  <a:pt x="54898" y="199"/>
                </a:lnTo>
                <a:lnTo>
                  <a:pt x="53272" y="298"/>
                </a:lnTo>
                <a:lnTo>
                  <a:pt x="51627" y="417"/>
                </a:lnTo>
                <a:lnTo>
                  <a:pt x="49961" y="575"/>
                </a:lnTo>
                <a:lnTo>
                  <a:pt x="48276" y="734"/>
                </a:lnTo>
                <a:lnTo>
                  <a:pt x="46591" y="932"/>
                </a:lnTo>
                <a:lnTo>
                  <a:pt x="44886" y="1150"/>
                </a:lnTo>
                <a:lnTo>
                  <a:pt x="43161" y="1388"/>
                </a:lnTo>
                <a:lnTo>
                  <a:pt x="41436" y="1646"/>
                </a:lnTo>
                <a:lnTo>
                  <a:pt x="39711" y="1924"/>
                </a:lnTo>
                <a:lnTo>
                  <a:pt x="37967" y="2221"/>
                </a:lnTo>
                <a:lnTo>
                  <a:pt x="36202" y="2538"/>
                </a:lnTo>
                <a:lnTo>
                  <a:pt x="34458" y="2875"/>
                </a:lnTo>
                <a:lnTo>
                  <a:pt x="31900" y="3411"/>
                </a:lnTo>
                <a:lnTo>
                  <a:pt x="29382" y="3986"/>
                </a:lnTo>
                <a:lnTo>
                  <a:pt x="26884" y="4600"/>
                </a:lnTo>
                <a:lnTo>
                  <a:pt x="24426" y="5235"/>
                </a:lnTo>
                <a:lnTo>
                  <a:pt x="22007" y="5909"/>
                </a:lnTo>
                <a:lnTo>
                  <a:pt x="19628" y="6622"/>
                </a:lnTo>
                <a:lnTo>
                  <a:pt x="17288" y="7356"/>
                </a:lnTo>
                <a:lnTo>
                  <a:pt x="15008" y="8129"/>
                </a:lnTo>
                <a:lnTo>
                  <a:pt x="12867" y="8902"/>
                </a:lnTo>
                <a:lnTo>
                  <a:pt x="10805" y="9695"/>
                </a:lnTo>
                <a:lnTo>
                  <a:pt x="8823" y="10488"/>
                </a:lnTo>
                <a:lnTo>
                  <a:pt x="6900" y="11321"/>
                </a:lnTo>
                <a:lnTo>
                  <a:pt x="5056" y="12154"/>
                </a:lnTo>
                <a:lnTo>
                  <a:pt x="4164" y="12590"/>
                </a:lnTo>
                <a:lnTo>
                  <a:pt x="3291" y="13006"/>
                </a:lnTo>
                <a:lnTo>
                  <a:pt x="2439" y="13442"/>
                </a:lnTo>
                <a:lnTo>
                  <a:pt x="1606" y="13879"/>
                </a:lnTo>
                <a:lnTo>
                  <a:pt x="793" y="14335"/>
                </a:lnTo>
                <a:lnTo>
                  <a:pt x="0" y="14771"/>
                </a:lnTo>
                <a:lnTo>
                  <a:pt x="83665" y="14771"/>
                </a:lnTo>
                <a:lnTo>
                  <a:pt x="84042" y="14335"/>
                </a:lnTo>
                <a:lnTo>
                  <a:pt x="84379" y="13918"/>
                </a:lnTo>
                <a:lnTo>
                  <a:pt x="84696" y="13482"/>
                </a:lnTo>
                <a:lnTo>
                  <a:pt x="84974" y="13066"/>
                </a:lnTo>
                <a:lnTo>
                  <a:pt x="85232" y="12649"/>
                </a:lnTo>
                <a:lnTo>
                  <a:pt x="85450" y="12233"/>
                </a:lnTo>
                <a:lnTo>
                  <a:pt x="85648" y="11817"/>
                </a:lnTo>
                <a:lnTo>
                  <a:pt x="85826" y="11400"/>
                </a:lnTo>
                <a:lnTo>
                  <a:pt x="85965" y="11004"/>
                </a:lnTo>
                <a:lnTo>
                  <a:pt x="86084" y="10607"/>
                </a:lnTo>
                <a:lnTo>
                  <a:pt x="86163" y="10211"/>
                </a:lnTo>
                <a:lnTo>
                  <a:pt x="86223" y="9814"/>
                </a:lnTo>
                <a:lnTo>
                  <a:pt x="86243" y="9438"/>
                </a:lnTo>
                <a:lnTo>
                  <a:pt x="86243" y="9041"/>
                </a:lnTo>
                <a:lnTo>
                  <a:pt x="86203" y="8664"/>
                </a:lnTo>
                <a:lnTo>
                  <a:pt x="86144" y="8288"/>
                </a:lnTo>
                <a:lnTo>
                  <a:pt x="86084" y="8050"/>
                </a:lnTo>
                <a:lnTo>
                  <a:pt x="86025" y="7812"/>
                </a:lnTo>
                <a:lnTo>
                  <a:pt x="85945" y="7574"/>
                </a:lnTo>
                <a:lnTo>
                  <a:pt x="85846" y="7336"/>
                </a:lnTo>
                <a:lnTo>
                  <a:pt x="85747" y="7118"/>
                </a:lnTo>
                <a:lnTo>
                  <a:pt x="85628" y="6880"/>
                </a:lnTo>
                <a:lnTo>
                  <a:pt x="85370" y="6444"/>
                </a:lnTo>
                <a:lnTo>
                  <a:pt x="85053" y="6008"/>
                </a:lnTo>
                <a:lnTo>
                  <a:pt x="84676" y="5591"/>
                </a:lnTo>
                <a:lnTo>
                  <a:pt x="84280" y="5175"/>
                </a:lnTo>
                <a:lnTo>
                  <a:pt x="83824" y="4798"/>
                </a:lnTo>
                <a:lnTo>
                  <a:pt x="83309" y="4402"/>
                </a:lnTo>
                <a:lnTo>
                  <a:pt x="82773" y="4045"/>
                </a:lnTo>
                <a:lnTo>
                  <a:pt x="82178" y="3688"/>
                </a:lnTo>
                <a:lnTo>
                  <a:pt x="81524" y="3351"/>
                </a:lnTo>
                <a:lnTo>
                  <a:pt x="80850" y="3034"/>
                </a:lnTo>
                <a:lnTo>
                  <a:pt x="80117" y="2717"/>
                </a:lnTo>
                <a:lnTo>
                  <a:pt x="79343" y="2419"/>
                </a:lnTo>
                <a:lnTo>
                  <a:pt x="78530" y="2142"/>
                </a:lnTo>
                <a:lnTo>
                  <a:pt x="77698" y="1884"/>
                </a:lnTo>
                <a:lnTo>
                  <a:pt x="76825" y="1646"/>
                </a:lnTo>
                <a:lnTo>
                  <a:pt x="75933" y="1428"/>
                </a:lnTo>
                <a:lnTo>
                  <a:pt x="74982" y="1230"/>
                </a:lnTo>
                <a:lnTo>
                  <a:pt x="74010" y="1031"/>
                </a:lnTo>
                <a:lnTo>
                  <a:pt x="72999" y="853"/>
                </a:lnTo>
                <a:lnTo>
                  <a:pt x="71948" y="694"/>
                </a:lnTo>
                <a:lnTo>
                  <a:pt x="70878" y="556"/>
                </a:lnTo>
                <a:lnTo>
                  <a:pt x="69767" y="437"/>
                </a:lnTo>
                <a:lnTo>
                  <a:pt x="68618" y="318"/>
                </a:lnTo>
                <a:lnTo>
                  <a:pt x="67448" y="219"/>
                </a:lnTo>
                <a:lnTo>
                  <a:pt x="66258" y="139"/>
                </a:lnTo>
                <a:lnTo>
                  <a:pt x="65029" y="80"/>
                </a:lnTo>
                <a:lnTo>
                  <a:pt x="63780" y="40"/>
                </a:lnTo>
                <a:lnTo>
                  <a:pt x="62511" y="20"/>
                </a:lnTo>
                <a:lnTo>
                  <a:pt x="61203" y="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955" name="Google Shape;2955;p161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956" name="Google Shape;2956;p161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2957" name="Google Shape;2957;p161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2">
  <p:cSld name="BLANK_1_1_1_1_1_1_1_1_1_1_9">
    <p:spTree>
      <p:nvGrpSpPr>
        <p:cNvPr id="1" name="Shape 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9" name="Google Shape;2959;p162"/>
          <p:cNvGrpSpPr/>
          <p:nvPr/>
        </p:nvGrpSpPr>
        <p:grpSpPr>
          <a:xfrm flipH="1">
            <a:off x="3212200" y="0"/>
            <a:ext cx="1851000" cy="1225325"/>
            <a:chOff x="461225" y="3875100"/>
            <a:chExt cx="1851000" cy="1225325"/>
          </a:xfrm>
        </p:grpSpPr>
        <p:grpSp>
          <p:nvGrpSpPr>
            <p:cNvPr id="2960" name="Google Shape;2960;p162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2961" name="Google Shape;2961;p162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62" name="Google Shape;2962;p162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63" name="Google Shape;2963;p162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64" name="Google Shape;2964;p162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65" name="Google Shape;2965;p162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966" name="Google Shape;2966;p162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2967" name="Google Shape;2967;p162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68" name="Google Shape;2968;p16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69" name="Google Shape;2969;p16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70" name="Google Shape;2970;p162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971" name="Google Shape;2971;p162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2972" name="Google Shape;2972;p16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73" name="Google Shape;2973;p16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74" name="Google Shape;2974;p16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75" name="Google Shape;2975;p162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2976" name="Google Shape;2976;p162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977" name="Google Shape;2977;p162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2978" name="Google Shape;2978;p162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- Alt 2 1">
  <p:cSld name="BLANK_1_1_1_1_1_1_1_1_1_1_1_1_2_1">
    <p:bg>
      <p:bgPr>
        <a:solidFill>
          <a:schemeClr val="dk2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"/>
          <p:cNvSpPr>
            <a:spLocks noGrp="1"/>
          </p:cNvSpPr>
          <p:nvPr>
            <p:ph type="pic" idx="2"/>
          </p:nvPr>
        </p:nvSpPr>
        <p:spPr>
          <a:xfrm>
            <a:off x="4471025" y="0"/>
            <a:ext cx="46728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5" name="Google Shape;265;p17"/>
          <p:cNvSpPr txBox="1">
            <a:spLocks noGrp="1"/>
          </p:cNvSpPr>
          <p:nvPr>
            <p:ph type="body" idx="1"/>
          </p:nvPr>
        </p:nvSpPr>
        <p:spPr>
          <a:xfrm>
            <a:off x="115025" y="1547525"/>
            <a:ext cx="4356000" cy="3410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o"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‒"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o"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17"/>
          <p:cNvSpPr txBox="1">
            <a:spLocks noGrp="1"/>
          </p:cNvSpPr>
          <p:nvPr>
            <p:ph type="title"/>
          </p:nvPr>
        </p:nvSpPr>
        <p:spPr>
          <a:xfrm>
            <a:off x="115025" y="45575"/>
            <a:ext cx="4356000" cy="1200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67" name="Google Shape;267;p17"/>
          <p:cNvCxnSpPr/>
          <p:nvPr/>
        </p:nvCxnSpPr>
        <p:spPr>
          <a:xfrm>
            <a:off x="131694" y="12986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4">
  <p:cSld name="BLANK_1_1_1_1_1_1_1_1_1_1_2_1">
    <p:spTree>
      <p:nvGrpSpPr>
        <p:cNvPr id="1" name="Shape 2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0" name="Google Shape;2980;p163"/>
          <p:cNvGrpSpPr/>
          <p:nvPr/>
        </p:nvGrpSpPr>
        <p:grpSpPr>
          <a:xfrm flipH="1">
            <a:off x="3199575" y="156175"/>
            <a:ext cx="1851000" cy="1225325"/>
            <a:chOff x="461225" y="3875100"/>
            <a:chExt cx="1851000" cy="1225325"/>
          </a:xfrm>
        </p:grpSpPr>
        <p:grpSp>
          <p:nvGrpSpPr>
            <p:cNvPr id="2981" name="Google Shape;2981;p163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2982" name="Google Shape;2982;p163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83" name="Google Shape;2983;p163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84" name="Google Shape;2984;p163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85" name="Google Shape;2985;p163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86" name="Google Shape;2986;p163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987" name="Google Shape;2987;p163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2988" name="Google Shape;2988;p163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89" name="Google Shape;2989;p16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90" name="Google Shape;2990;p163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91" name="Google Shape;2991;p163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2992" name="Google Shape;2992;p163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2993" name="Google Shape;2993;p163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94" name="Google Shape;2994;p16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95" name="Google Shape;2995;p163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2996" name="Google Shape;2996;p163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2997" name="Google Shape;2997;p163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2998" name="Google Shape;2998;p163"/>
          <p:cNvSpPr/>
          <p:nvPr/>
        </p:nvSpPr>
        <p:spPr>
          <a:xfrm>
            <a:off x="5023375" y="3994875"/>
            <a:ext cx="3941541" cy="1148616"/>
          </a:xfrm>
          <a:custGeom>
            <a:avLst/>
            <a:gdLst/>
            <a:ahLst/>
            <a:cxnLst/>
            <a:rect l="l" t="t" r="r" b="b"/>
            <a:pathLst>
              <a:path w="109754" h="47273" extrusionOk="0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999" name="Google Shape;2999;p163"/>
          <p:cNvSpPr/>
          <p:nvPr/>
        </p:nvSpPr>
        <p:spPr>
          <a:xfrm rot="5400000">
            <a:off x="6364434" y="2363929"/>
            <a:ext cx="912991" cy="4646142"/>
          </a:xfrm>
          <a:custGeom>
            <a:avLst/>
            <a:gdLst/>
            <a:ahLst/>
            <a:cxnLst/>
            <a:rect l="l" t="t" r="r" b="b"/>
            <a:pathLst>
              <a:path w="39886" h="93762" fill="none" extrusionOk="0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000" name="Google Shape;3000;p163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3941700" cy="1200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3001" name="Google Shape;3001;p163"/>
          <p:cNvSpPr/>
          <p:nvPr/>
        </p:nvSpPr>
        <p:spPr>
          <a:xfrm>
            <a:off x="1643225" y="-725"/>
            <a:ext cx="5761425" cy="711800"/>
          </a:xfrm>
          <a:custGeom>
            <a:avLst/>
            <a:gdLst/>
            <a:ahLst/>
            <a:cxnLst/>
            <a:rect l="l" t="t" r="r" b="b"/>
            <a:pathLst>
              <a:path w="230457" h="28472" extrusionOk="0">
                <a:moveTo>
                  <a:pt x="0" y="0"/>
                </a:moveTo>
                <a:lnTo>
                  <a:pt x="230457" y="28472"/>
                </a:lnTo>
                <a:lnTo>
                  <a:pt x="220381" y="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02" name="Google Shape;3002;p163"/>
          <p:cNvSpPr/>
          <p:nvPr/>
        </p:nvSpPr>
        <p:spPr>
          <a:xfrm>
            <a:off x="7140700" y="-1350"/>
            <a:ext cx="2003375" cy="714225"/>
          </a:xfrm>
          <a:custGeom>
            <a:avLst/>
            <a:gdLst/>
            <a:ahLst/>
            <a:cxnLst/>
            <a:rect l="l" t="t" r="r" b="b"/>
            <a:pathLst>
              <a:path w="80135" h="28569" extrusionOk="0">
                <a:moveTo>
                  <a:pt x="10558" y="28569"/>
                </a:moveTo>
                <a:lnTo>
                  <a:pt x="67491" y="18220"/>
                </a:lnTo>
                <a:lnTo>
                  <a:pt x="80135" y="0"/>
                </a:lnTo>
                <a:lnTo>
                  <a:pt x="0" y="45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314325" dist="28575" dir="5400000" algn="bl" rotWithShape="0">
              <a:schemeClr val="accent4">
                <a:alpha val="24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03" name="Google Shape;3003;p163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">
          <p15:clr>
            <a:srgbClr val="E46962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s">
  <p:cSld name="BLANK_1_1_1_1_1_1_1_1_1_1_2_1_1">
    <p:spTree>
      <p:nvGrpSpPr>
        <p:cNvPr id="1" name="Shape 3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5" name="Google Shape;3005;p164"/>
          <p:cNvGrpSpPr/>
          <p:nvPr/>
        </p:nvGrpSpPr>
        <p:grpSpPr>
          <a:xfrm flipH="1">
            <a:off x="3199575" y="156175"/>
            <a:ext cx="1851000" cy="1225325"/>
            <a:chOff x="461225" y="3875100"/>
            <a:chExt cx="1851000" cy="1225325"/>
          </a:xfrm>
        </p:grpSpPr>
        <p:grpSp>
          <p:nvGrpSpPr>
            <p:cNvPr id="3006" name="Google Shape;3006;p164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3007" name="Google Shape;3007;p164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008" name="Google Shape;3008;p164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009" name="Google Shape;3009;p164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010" name="Google Shape;3010;p164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011" name="Google Shape;3011;p164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3012" name="Google Shape;3012;p164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3013" name="Google Shape;3013;p164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014" name="Google Shape;3014;p164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015" name="Google Shape;3015;p164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016" name="Google Shape;3016;p164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3017" name="Google Shape;3017;p164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3018" name="Google Shape;3018;p164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019" name="Google Shape;3019;p164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020" name="Google Shape;3020;p164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3021" name="Google Shape;3021;p164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3022" name="Google Shape;3022;p164"/>
          <p:cNvSpPr/>
          <p:nvPr/>
        </p:nvSpPr>
        <p:spPr>
          <a:xfrm>
            <a:off x="5023375" y="3994875"/>
            <a:ext cx="3941541" cy="1148616"/>
          </a:xfrm>
          <a:custGeom>
            <a:avLst/>
            <a:gdLst/>
            <a:ahLst/>
            <a:cxnLst/>
            <a:rect l="l" t="t" r="r" b="b"/>
            <a:pathLst>
              <a:path w="109754" h="47273" extrusionOk="0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023" name="Google Shape;3023;p164"/>
          <p:cNvSpPr/>
          <p:nvPr/>
        </p:nvSpPr>
        <p:spPr>
          <a:xfrm rot="5400000">
            <a:off x="6364434" y="2363929"/>
            <a:ext cx="912991" cy="4646142"/>
          </a:xfrm>
          <a:custGeom>
            <a:avLst/>
            <a:gdLst/>
            <a:ahLst/>
            <a:cxnLst/>
            <a:rect l="l" t="t" r="r" b="b"/>
            <a:pathLst>
              <a:path w="39886" h="93762" fill="none" extrusionOk="0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024" name="Google Shape;3024;p164"/>
          <p:cNvSpPr/>
          <p:nvPr/>
        </p:nvSpPr>
        <p:spPr>
          <a:xfrm>
            <a:off x="1643225" y="-725"/>
            <a:ext cx="5761425" cy="711800"/>
          </a:xfrm>
          <a:custGeom>
            <a:avLst/>
            <a:gdLst/>
            <a:ahLst/>
            <a:cxnLst/>
            <a:rect l="l" t="t" r="r" b="b"/>
            <a:pathLst>
              <a:path w="230457" h="28472" extrusionOk="0">
                <a:moveTo>
                  <a:pt x="0" y="0"/>
                </a:moveTo>
                <a:lnTo>
                  <a:pt x="230457" y="28472"/>
                </a:lnTo>
                <a:lnTo>
                  <a:pt x="220381" y="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25" name="Google Shape;3025;p164"/>
          <p:cNvSpPr/>
          <p:nvPr/>
        </p:nvSpPr>
        <p:spPr>
          <a:xfrm>
            <a:off x="7140700" y="-1350"/>
            <a:ext cx="2003375" cy="714225"/>
          </a:xfrm>
          <a:custGeom>
            <a:avLst/>
            <a:gdLst/>
            <a:ahLst/>
            <a:cxnLst/>
            <a:rect l="l" t="t" r="r" b="b"/>
            <a:pathLst>
              <a:path w="80135" h="28569" extrusionOk="0">
                <a:moveTo>
                  <a:pt x="10558" y="28569"/>
                </a:moveTo>
                <a:lnTo>
                  <a:pt x="67491" y="18220"/>
                </a:lnTo>
                <a:lnTo>
                  <a:pt x="80135" y="0"/>
                </a:lnTo>
                <a:lnTo>
                  <a:pt x="0" y="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1000">
                <a:schemeClr val="accent1"/>
              </a:gs>
              <a:gs pos="26000">
                <a:schemeClr val="accent3"/>
              </a:gs>
              <a:gs pos="63000">
                <a:schemeClr val="accent4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  <a:effectLst>
            <a:outerShdw blurRad="314325" dist="28575" dir="5400000" algn="bl" rotWithShape="0">
              <a:schemeClr val="accent4">
                <a:alpha val="24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cxnSp>
        <p:nvCxnSpPr>
          <p:cNvPr id="3026" name="Google Shape;3026;p164"/>
          <p:cNvCxnSpPr/>
          <p:nvPr/>
        </p:nvCxnSpPr>
        <p:spPr>
          <a:xfrm rot="10800000">
            <a:off x="605578" y="1794125"/>
            <a:ext cx="853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7" name="Google Shape;3027;p164"/>
          <p:cNvCxnSpPr/>
          <p:nvPr/>
        </p:nvCxnSpPr>
        <p:spPr>
          <a:xfrm rot="10800000">
            <a:off x="605578" y="2731925"/>
            <a:ext cx="853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8" name="Google Shape;3028;p164"/>
          <p:cNvCxnSpPr/>
          <p:nvPr/>
        </p:nvCxnSpPr>
        <p:spPr>
          <a:xfrm rot="10800000">
            <a:off x="606300" y="3669725"/>
            <a:ext cx="853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29" name="Google Shape;3029;p164"/>
          <p:cNvSpPr txBox="1">
            <a:spLocks noGrp="1"/>
          </p:cNvSpPr>
          <p:nvPr>
            <p:ph type="body" idx="1"/>
          </p:nvPr>
        </p:nvSpPr>
        <p:spPr>
          <a:xfrm>
            <a:off x="5788075" y="1906850"/>
            <a:ext cx="3021300" cy="825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3030" name="Google Shape;3030;p164"/>
          <p:cNvSpPr txBox="1">
            <a:spLocks noGrp="1"/>
          </p:cNvSpPr>
          <p:nvPr>
            <p:ph type="title"/>
          </p:nvPr>
        </p:nvSpPr>
        <p:spPr>
          <a:xfrm>
            <a:off x="2134625" y="2853988"/>
            <a:ext cx="15834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3031" name="Google Shape;3031;p164"/>
          <p:cNvSpPr txBox="1">
            <a:spLocks noGrp="1"/>
          </p:cNvSpPr>
          <p:nvPr>
            <p:ph type="body" idx="2"/>
          </p:nvPr>
        </p:nvSpPr>
        <p:spPr>
          <a:xfrm>
            <a:off x="5788075" y="2855650"/>
            <a:ext cx="3021300" cy="814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3032" name="Google Shape;3032;p164"/>
          <p:cNvSpPr txBox="1">
            <a:spLocks noGrp="1"/>
          </p:cNvSpPr>
          <p:nvPr>
            <p:ph type="title" idx="3"/>
          </p:nvPr>
        </p:nvSpPr>
        <p:spPr>
          <a:xfrm>
            <a:off x="525175" y="2853988"/>
            <a:ext cx="14088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3033" name="Google Shape;3033;p164"/>
          <p:cNvSpPr txBox="1">
            <a:spLocks noGrp="1"/>
          </p:cNvSpPr>
          <p:nvPr>
            <p:ph type="title" idx="4"/>
          </p:nvPr>
        </p:nvSpPr>
        <p:spPr>
          <a:xfrm>
            <a:off x="2134625" y="3793475"/>
            <a:ext cx="15834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3034" name="Google Shape;3034;p164"/>
          <p:cNvSpPr txBox="1">
            <a:spLocks noGrp="1"/>
          </p:cNvSpPr>
          <p:nvPr>
            <p:ph type="body" idx="5"/>
          </p:nvPr>
        </p:nvSpPr>
        <p:spPr>
          <a:xfrm>
            <a:off x="5788075" y="3793450"/>
            <a:ext cx="3021300" cy="836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3035" name="Google Shape;3035;p164"/>
          <p:cNvSpPr txBox="1">
            <a:spLocks noGrp="1"/>
          </p:cNvSpPr>
          <p:nvPr>
            <p:ph type="title" idx="6"/>
          </p:nvPr>
        </p:nvSpPr>
        <p:spPr>
          <a:xfrm>
            <a:off x="525175" y="3793475"/>
            <a:ext cx="14088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3036" name="Google Shape;3036;p164"/>
          <p:cNvSpPr txBox="1">
            <a:spLocks noGrp="1"/>
          </p:cNvSpPr>
          <p:nvPr>
            <p:ph type="title" idx="7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3037" name="Google Shape;3037;p164"/>
          <p:cNvSpPr txBox="1">
            <a:spLocks noGrp="1"/>
          </p:cNvSpPr>
          <p:nvPr>
            <p:ph type="title" idx="8"/>
          </p:nvPr>
        </p:nvSpPr>
        <p:spPr>
          <a:xfrm>
            <a:off x="2134625" y="1914525"/>
            <a:ext cx="15834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3038" name="Google Shape;3038;p164"/>
          <p:cNvSpPr txBox="1">
            <a:spLocks noGrp="1"/>
          </p:cNvSpPr>
          <p:nvPr>
            <p:ph type="title" idx="9"/>
          </p:nvPr>
        </p:nvSpPr>
        <p:spPr>
          <a:xfrm>
            <a:off x="525175" y="1914525"/>
            <a:ext cx="14088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3039" name="Google Shape;3039;p164"/>
          <p:cNvSpPr txBox="1">
            <a:spLocks noGrp="1"/>
          </p:cNvSpPr>
          <p:nvPr>
            <p:ph type="title" idx="13"/>
          </p:nvPr>
        </p:nvSpPr>
        <p:spPr>
          <a:xfrm>
            <a:off x="115025" y="502775"/>
            <a:ext cx="3941700" cy="1200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3040" name="Google Shape;3040;p164"/>
          <p:cNvSpPr txBox="1">
            <a:spLocks noGrp="1"/>
          </p:cNvSpPr>
          <p:nvPr>
            <p:ph type="title" idx="14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">
          <p15:clr>
            <a:srgbClr val="E46962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LANK_1_1_1_1_1_1_1_1_1_1_10"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p165"/>
          <p:cNvSpPr/>
          <p:nvPr/>
        </p:nvSpPr>
        <p:spPr>
          <a:xfrm rot="-900031" flipH="1">
            <a:off x="1792020" y="1182391"/>
            <a:ext cx="5560068" cy="196350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043" name="Google Shape;3043;p165"/>
          <p:cNvSpPr/>
          <p:nvPr/>
        </p:nvSpPr>
        <p:spPr>
          <a:xfrm rot="10800000">
            <a:off x="1792025" y="1182400"/>
            <a:ext cx="5559900" cy="1963500"/>
          </a:xfrm>
          <a:prstGeom prst="ellipse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044" name="Google Shape;3044;p165"/>
          <p:cNvSpPr txBox="1">
            <a:spLocks noGrp="1"/>
          </p:cNvSpPr>
          <p:nvPr>
            <p:ph type="body" idx="1"/>
          </p:nvPr>
        </p:nvSpPr>
        <p:spPr>
          <a:xfrm>
            <a:off x="2351750" y="3857450"/>
            <a:ext cx="4346700" cy="45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"/>
              <a:buChar char="•"/>
              <a:defRPr/>
            </a:lvl1pPr>
            <a:lvl2pPr marL="914400" lvl="1" indent="-3429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"/>
              <a:buChar char="o"/>
              <a:defRPr/>
            </a:lvl2pPr>
            <a:lvl3pPr marL="1371600" lvl="2" indent="-3429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"/>
              <a:buChar char="‒"/>
              <a:defRPr/>
            </a:lvl3pPr>
            <a:lvl4pPr marL="1828800" lvl="3" indent="-3429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"/>
              <a:buChar char="•"/>
              <a:defRPr/>
            </a:lvl4pPr>
            <a:lvl5pPr marL="2286000" lvl="4" indent="-3429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"/>
              <a:buChar char="o"/>
              <a:defRPr/>
            </a:lvl5pPr>
            <a:lvl6pPr marL="2743200" lvl="5" indent="-3175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ra"/>
              <a:buChar char="•"/>
              <a:defRPr/>
            </a:lvl6pPr>
            <a:lvl7pPr marL="3200400" lvl="6" indent="-3175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ra"/>
              <a:buChar char="•"/>
              <a:defRPr/>
            </a:lvl7pPr>
            <a:lvl8pPr marL="3657600" lvl="7" indent="-3175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ra"/>
              <a:buChar char="•"/>
              <a:defRPr/>
            </a:lvl8pPr>
            <a:lvl9pPr marL="4114800" lvl="8" indent="-3175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ra"/>
              <a:buChar char="•"/>
              <a:defRPr/>
            </a:lvl9pPr>
          </a:lstStyle>
          <a:p>
            <a:endParaRPr/>
          </a:p>
        </p:txBody>
      </p:sp>
      <p:sp>
        <p:nvSpPr>
          <p:cNvPr id="3045" name="Google Shape;3045;p165"/>
          <p:cNvSpPr txBox="1">
            <a:spLocks noGrp="1"/>
          </p:cNvSpPr>
          <p:nvPr>
            <p:ph type="title" hasCustomPrompt="1"/>
          </p:nvPr>
        </p:nvSpPr>
        <p:spPr>
          <a:xfrm>
            <a:off x="2662050" y="1182350"/>
            <a:ext cx="3819900" cy="196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6" name="Google Shape;3046;p165"/>
          <p:cNvSpPr/>
          <p:nvPr/>
        </p:nvSpPr>
        <p:spPr>
          <a:xfrm rot="900031" flipH="1">
            <a:off x="1791931" y="1182353"/>
            <a:ext cx="5560068" cy="196350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4732650" y="3994750"/>
            <a:ext cx="4232700" cy="1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 rot="10800000">
            <a:off x="5657179" y="-1"/>
            <a:ext cx="3486840" cy="2906092"/>
            <a:chOff x="312900" y="2793625"/>
            <a:chExt cx="2221200" cy="1851250"/>
          </a:xfrm>
        </p:grpSpPr>
        <p:grpSp>
          <p:nvGrpSpPr>
            <p:cNvPr id="272" name="Google Shape;272;p18"/>
            <p:cNvGrpSpPr/>
            <p:nvPr/>
          </p:nvGrpSpPr>
          <p:grpSpPr>
            <a:xfrm>
              <a:off x="312900" y="2793625"/>
              <a:ext cx="1851000" cy="1851250"/>
              <a:chOff x="461225" y="3249175"/>
              <a:chExt cx="1851000" cy="1851250"/>
            </a:xfrm>
          </p:grpSpPr>
          <p:grpSp>
            <p:nvGrpSpPr>
              <p:cNvPr id="273" name="Google Shape;273;p18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274" name="Google Shape;274;p18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5" name="Google Shape;275;p18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6" name="Google Shape;276;p18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77" name="Google Shape;277;p18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78" name="Google Shape;278;p18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279" name="Google Shape;279;p18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80" name="Google Shape;280;p18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81" name="Google Shape;281;p18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82" name="Google Shape;282;p18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83" name="Google Shape;283;p18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84" name="Google Shape;284;p18"/>
              <p:cNvGrpSpPr/>
              <p:nvPr/>
            </p:nvGrpSpPr>
            <p:grpSpPr>
              <a:xfrm>
                <a:off x="461225" y="3989700"/>
                <a:ext cx="1480800" cy="1110725"/>
                <a:chOff x="461225" y="3249175"/>
                <a:chExt cx="1480800" cy="1110725"/>
              </a:xfrm>
            </p:grpSpPr>
            <p:sp>
              <p:nvSpPr>
                <p:cNvPr id="285" name="Google Shape;285;p18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86" name="Google Shape;286;p18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87" name="Google Shape;287;p18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88" name="Google Shape;288;p18"/>
                <p:cNvSpPr/>
                <p:nvPr/>
              </p:nvSpPr>
              <p:spPr>
                <a:xfrm>
                  <a:off x="1201625" y="3989700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289" name="Google Shape;289;p18"/>
              <p:cNvGrpSpPr/>
              <p:nvPr/>
            </p:nvGrpSpPr>
            <p:grpSpPr>
              <a:xfrm>
                <a:off x="831425" y="4360025"/>
                <a:ext cx="1480800" cy="370200"/>
                <a:chOff x="831425" y="3249175"/>
                <a:chExt cx="1480800" cy="370200"/>
              </a:xfrm>
            </p:grpSpPr>
            <p:sp>
              <p:nvSpPr>
                <p:cNvPr id="290" name="Google Shape;290;p18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91" name="Google Shape;291;p18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92" name="Google Shape;292;p18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293" name="Google Shape;293;p18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294" name="Google Shape;294;p18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53535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9"/>
          <p:cNvSpPr txBox="1">
            <a:spLocks noGrp="1"/>
          </p:cNvSpPr>
          <p:nvPr>
            <p:ph type="title"/>
          </p:nvPr>
        </p:nvSpPr>
        <p:spPr>
          <a:xfrm>
            <a:off x="628650" y="1577578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>
              <a:spcBef>
                <a:spcPts val="4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2 2">
  <p:cSld name="BLANK_1_1_1_1_1_1_1_1_1_1_7_2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/>
          <p:nvPr/>
        </p:nvSpPr>
        <p:spPr>
          <a:xfrm>
            <a:off x="6123025" y="-3887"/>
            <a:ext cx="3022650" cy="837525"/>
          </a:xfrm>
          <a:custGeom>
            <a:avLst/>
            <a:gdLst/>
            <a:ahLst/>
            <a:cxnLst/>
            <a:rect l="l" t="t" r="r" b="b"/>
            <a:pathLst>
              <a:path w="120906" h="33501" extrusionOk="0">
                <a:moveTo>
                  <a:pt x="0" y="1"/>
                </a:moveTo>
                <a:lnTo>
                  <a:pt x="36409" y="33501"/>
                </a:lnTo>
                <a:lnTo>
                  <a:pt x="120847" y="20748"/>
                </a:lnTo>
                <a:lnTo>
                  <a:pt x="120906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700088" dist="219075" dir="5700000" algn="bl" rotWithShape="0">
              <a:schemeClr val="lt2">
                <a:alpha val="4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8" name="Google Shape;308;p22"/>
          <p:cNvSpPr/>
          <p:nvPr/>
        </p:nvSpPr>
        <p:spPr>
          <a:xfrm rot="10800000" flipH="1">
            <a:off x="2753950" y="1244643"/>
            <a:ext cx="53232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09" name="Google Shape;309;p22"/>
          <p:cNvSpPr txBox="1">
            <a:spLocks noGrp="1"/>
          </p:cNvSpPr>
          <p:nvPr>
            <p:ph type="subTitle" idx="1"/>
          </p:nvPr>
        </p:nvSpPr>
        <p:spPr>
          <a:xfrm>
            <a:off x="740829" y="1298514"/>
            <a:ext cx="15228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2"/>
          <p:cNvSpPr txBox="1">
            <a:spLocks noGrp="1"/>
          </p:cNvSpPr>
          <p:nvPr>
            <p:ph type="subTitle" idx="2"/>
          </p:nvPr>
        </p:nvSpPr>
        <p:spPr>
          <a:xfrm>
            <a:off x="2826900" y="1301563"/>
            <a:ext cx="53232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2"/>
          <p:cNvSpPr/>
          <p:nvPr/>
        </p:nvSpPr>
        <p:spPr>
          <a:xfrm rot="10800000" flipH="1">
            <a:off x="2753950" y="1990368"/>
            <a:ext cx="53232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12" name="Google Shape;312;p22"/>
          <p:cNvSpPr txBox="1">
            <a:spLocks noGrp="1"/>
          </p:cNvSpPr>
          <p:nvPr>
            <p:ph type="subTitle" idx="3"/>
          </p:nvPr>
        </p:nvSpPr>
        <p:spPr>
          <a:xfrm>
            <a:off x="740829" y="2044239"/>
            <a:ext cx="15228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2"/>
          <p:cNvSpPr txBox="1">
            <a:spLocks noGrp="1"/>
          </p:cNvSpPr>
          <p:nvPr>
            <p:ph type="subTitle" idx="4"/>
          </p:nvPr>
        </p:nvSpPr>
        <p:spPr>
          <a:xfrm>
            <a:off x="2826900" y="2047288"/>
            <a:ext cx="53232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2"/>
          <p:cNvSpPr/>
          <p:nvPr/>
        </p:nvSpPr>
        <p:spPr>
          <a:xfrm rot="10800000" flipH="1">
            <a:off x="2753950" y="2736093"/>
            <a:ext cx="53232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15" name="Google Shape;315;p22"/>
          <p:cNvSpPr txBox="1">
            <a:spLocks noGrp="1"/>
          </p:cNvSpPr>
          <p:nvPr>
            <p:ph type="subTitle" idx="5"/>
          </p:nvPr>
        </p:nvSpPr>
        <p:spPr>
          <a:xfrm>
            <a:off x="740829" y="2789964"/>
            <a:ext cx="15228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2"/>
          <p:cNvSpPr txBox="1">
            <a:spLocks noGrp="1"/>
          </p:cNvSpPr>
          <p:nvPr>
            <p:ph type="subTitle" idx="6"/>
          </p:nvPr>
        </p:nvSpPr>
        <p:spPr>
          <a:xfrm>
            <a:off x="2826900" y="2793013"/>
            <a:ext cx="53232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2"/>
          <p:cNvSpPr/>
          <p:nvPr/>
        </p:nvSpPr>
        <p:spPr>
          <a:xfrm rot="10800000" flipH="1">
            <a:off x="2753950" y="3481818"/>
            <a:ext cx="53232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18" name="Google Shape;318;p22"/>
          <p:cNvSpPr txBox="1">
            <a:spLocks noGrp="1"/>
          </p:cNvSpPr>
          <p:nvPr>
            <p:ph type="subTitle" idx="7"/>
          </p:nvPr>
        </p:nvSpPr>
        <p:spPr>
          <a:xfrm>
            <a:off x="740829" y="3535689"/>
            <a:ext cx="15228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2"/>
          <p:cNvSpPr txBox="1">
            <a:spLocks noGrp="1"/>
          </p:cNvSpPr>
          <p:nvPr>
            <p:ph type="subTitle" idx="8"/>
          </p:nvPr>
        </p:nvSpPr>
        <p:spPr>
          <a:xfrm>
            <a:off x="2826900" y="3538738"/>
            <a:ext cx="53232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21" name="Google Shape;321;p22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1">
          <p15:clr>
            <a:srgbClr val="E46962"/>
          </p15:clr>
        </p15:guide>
        <p15:guide id="2" orient="horz" pos="1755">
          <p15:clr>
            <a:srgbClr val="E46962"/>
          </p15:clr>
        </p15:guide>
        <p15:guide id="3" orient="horz" pos="2267">
          <p15:clr>
            <a:srgbClr val="E46962"/>
          </p15:clr>
        </p15:guide>
        <p15:guide id="4" orient="horz" pos="277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4" name="Google Shape;32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2 3">
  <p:cSld name="BLANK_1_1_1_1_1_1_1_1_1_1_7_2_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"/>
          <p:cNvSpPr/>
          <p:nvPr/>
        </p:nvSpPr>
        <p:spPr>
          <a:xfrm>
            <a:off x="0" y="3170300"/>
            <a:ext cx="9202800" cy="1935300"/>
          </a:xfrm>
          <a:prstGeom prst="rect">
            <a:avLst/>
          </a:prstGeom>
          <a:solidFill>
            <a:srgbClr val="FFFBF4"/>
          </a:solidFill>
          <a:ln w="9525" cap="flat" cmpd="sng">
            <a:solidFill>
              <a:srgbClr val="FFFB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4"/>
          <p:cNvSpPr/>
          <p:nvPr/>
        </p:nvSpPr>
        <p:spPr>
          <a:xfrm rot="10800000" flipH="1">
            <a:off x="6789149" y="-19"/>
            <a:ext cx="2354862" cy="2397219"/>
          </a:xfrm>
          <a:custGeom>
            <a:avLst/>
            <a:gdLst/>
            <a:ahLst/>
            <a:cxnLst/>
            <a:rect l="l" t="t" r="r" b="b"/>
            <a:pathLst>
              <a:path w="61561" h="29205" extrusionOk="0">
                <a:moveTo>
                  <a:pt x="61560" y="1"/>
                </a:moveTo>
                <a:lnTo>
                  <a:pt x="60172" y="120"/>
                </a:lnTo>
                <a:lnTo>
                  <a:pt x="58745" y="258"/>
                </a:lnTo>
                <a:lnTo>
                  <a:pt x="57318" y="417"/>
                </a:lnTo>
                <a:lnTo>
                  <a:pt x="55870" y="595"/>
                </a:lnTo>
                <a:lnTo>
                  <a:pt x="54403" y="814"/>
                </a:lnTo>
                <a:lnTo>
                  <a:pt x="52936" y="1051"/>
                </a:lnTo>
                <a:lnTo>
                  <a:pt x="51429" y="1309"/>
                </a:lnTo>
                <a:lnTo>
                  <a:pt x="49942" y="1587"/>
                </a:lnTo>
                <a:lnTo>
                  <a:pt x="48436" y="1884"/>
                </a:lnTo>
                <a:lnTo>
                  <a:pt x="46909" y="2221"/>
                </a:lnTo>
                <a:lnTo>
                  <a:pt x="45382" y="2578"/>
                </a:lnTo>
                <a:lnTo>
                  <a:pt x="43836" y="2955"/>
                </a:lnTo>
                <a:lnTo>
                  <a:pt x="42309" y="3351"/>
                </a:lnTo>
                <a:lnTo>
                  <a:pt x="40763" y="3787"/>
                </a:lnTo>
                <a:lnTo>
                  <a:pt x="39217" y="4224"/>
                </a:lnTo>
                <a:lnTo>
                  <a:pt x="37670" y="4699"/>
                </a:lnTo>
                <a:lnTo>
                  <a:pt x="35866" y="5274"/>
                </a:lnTo>
                <a:lnTo>
                  <a:pt x="34082" y="5869"/>
                </a:lnTo>
                <a:lnTo>
                  <a:pt x="32337" y="6484"/>
                </a:lnTo>
                <a:lnTo>
                  <a:pt x="30592" y="7118"/>
                </a:lnTo>
                <a:lnTo>
                  <a:pt x="28887" y="7792"/>
                </a:lnTo>
                <a:lnTo>
                  <a:pt x="27222" y="8466"/>
                </a:lnTo>
                <a:lnTo>
                  <a:pt x="25557" y="9160"/>
                </a:lnTo>
                <a:lnTo>
                  <a:pt x="23951" y="9894"/>
                </a:lnTo>
                <a:lnTo>
                  <a:pt x="22365" y="10627"/>
                </a:lnTo>
                <a:lnTo>
                  <a:pt x="20818" y="11381"/>
                </a:lnTo>
                <a:lnTo>
                  <a:pt x="19292" y="12154"/>
                </a:lnTo>
                <a:lnTo>
                  <a:pt x="17824" y="12927"/>
                </a:lnTo>
                <a:lnTo>
                  <a:pt x="16377" y="13740"/>
                </a:lnTo>
                <a:lnTo>
                  <a:pt x="14989" y="14553"/>
                </a:lnTo>
                <a:lnTo>
                  <a:pt x="13621" y="15386"/>
                </a:lnTo>
                <a:lnTo>
                  <a:pt x="12313" y="16218"/>
                </a:lnTo>
                <a:lnTo>
                  <a:pt x="11084" y="17051"/>
                </a:lnTo>
                <a:lnTo>
                  <a:pt x="9914" y="17884"/>
                </a:lnTo>
                <a:lnTo>
                  <a:pt x="8804" y="18716"/>
                </a:lnTo>
                <a:lnTo>
                  <a:pt x="7753" y="19549"/>
                </a:lnTo>
                <a:lnTo>
                  <a:pt x="6762" y="20382"/>
                </a:lnTo>
                <a:lnTo>
                  <a:pt x="5810" y="21214"/>
                </a:lnTo>
                <a:lnTo>
                  <a:pt x="4938" y="22027"/>
                </a:lnTo>
                <a:lnTo>
                  <a:pt x="4125" y="22860"/>
                </a:lnTo>
                <a:lnTo>
                  <a:pt x="3371" y="23693"/>
                </a:lnTo>
                <a:lnTo>
                  <a:pt x="2697" y="24505"/>
                </a:lnTo>
                <a:lnTo>
                  <a:pt x="2380" y="24902"/>
                </a:lnTo>
                <a:lnTo>
                  <a:pt x="2063" y="25298"/>
                </a:lnTo>
                <a:lnTo>
                  <a:pt x="1785" y="25715"/>
                </a:lnTo>
                <a:lnTo>
                  <a:pt x="1528" y="26111"/>
                </a:lnTo>
                <a:lnTo>
                  <a:pt x="1270" y="26508"/>
                </a:lnTo>
                <a:lnTo>
                  <a:pt x="1032" y="26904"/>
                </a:lnTo>
                <a:lnTo>
                  <a:pt x="814" y="27281"/>
                </a:lnTo>
                <a:lnTo>
                  <a:pt x="616" y="27678"/>
                </a:lnTo>
                <a:lnTo>
                  <a:pt x="437" y="28054"/>
                </a:lnTo>
                <a:lnTo>
                  <a:pt x="279" y="28451"/>
                </a:lnTo>
                <a:lnTo>
                  <a:pt x="120" y="28827"/>
                </a:lnTo>
                <a:lnTo>
                  <a:pt x="1" y="29204"/>
                </a:lnTo>
                <a:lnTo>
                  <a:pt x="61560" y="29204"/>
                </a:lnTo>
                <a:lnTo>
                  <a:pt x="61560" y="1"/>
                </a:lnTo>
                <a:close/>
              </a:path>
            </a:pathLst>
          </a:custGeom>
          <a:gradFill>
            <a:gsLst>
              <a:gs pos="0">
                <a:srgbClr val="E1A851"/>
              </a:gs>
              <a:gs pos="38000">
                <a:srgbClr val="E7E6E6"/>
              </a:gs>
              <a:gs pos="92000">
                <a:srgbClr val="0F4979"/>
              </a:gs>
              <a:gs pos="100000">
                <a:srgbClr val="0F4979"/>
              </a:gs>
            </a:gsLst>
            <a:lin ang="1260002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`</a:t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28" name="Google Shape;328;p24"/>
          <p:cNvSpPr txBox="1">
            <a:spLocks noGrp="1"/>
          </p:cNvSpPr>
          <p:nvPr>
            <p:ph type="title"/>
          </p:nvPr>
        </p:nvSpPr>
        <p:spPr>
          <a:xfrm>
            <a:off x="275375" y="1170300"/>
            <a:ext cx="5207400" cy="80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4"/>
          <p:cNvSpPr txBox="1">
            <a:spLocks noGrp="1"/>
          </p:cNvSpPr>
          <p:nvPr>
            <p:ph type="subTitle" idx="1"/>
          </p:nvPr>
        </p:nvSpPr>
        <p:spPr>
          <a:xfrm>
            <a:off x="266550" y="3562275"/>
            <a:ext cx="7299300" cy="119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cxnSp>
        <p:nvCxnSpPr>
          <p:cNvPr id="330" name="Google Shape;330;p24"/>
          <p:cNvCxnSpPr/>
          <p:nvPr/>
        </p:nvCxnSpPr>
        <p:spPr>
          <a:xfrm>
            <a:off x="287128" y="1993909"/>
            <a:ext cx="1911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1">
          <p15:clr>
            <a:srgbClr val="E46962"/>
          </p15:clr>
        </p15:guide>
        <p15:guide id="2" orient="horz" pos="1755">
          <p15:clr>
            <a:srgbClr val="E46962"/>
          </p15:clr>
        </p15:guide>
        <p15:guide id="3" orient="horz" pos="2267">
          <p15:clr>
            <a:srgbClr val="E46962"/>
          </p15:clr>
        </p15:guide>
        <p15:guide id="4" orient="horz" pos="2778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5">
  <p:cSld name="BLANK_2_5">
    <p:bg>
      <p:bgPr>
        <a:solidFill>
          <a:srgbClr val="FFFF00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5 1">
  <p:cSld name="BLANK_2_5_1">
    <p:bg>
      <p:bgPr>
        <a:solidFill>
          <a:srgbClr val="FFFF00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5 2">
  <p:cSld name="BLANK_2_5_2">
    <p:bg>
      <p:bgPr>
        <a:solidFill>
          <a:srgbClr val="FFFF00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5 3">
  <p:cSld name="BLANK_2_5_3">
    <p:bg>
      <p:bgPr>
        <a:solidFill>
          <a:srgbClr val="FFFF00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1">
  <p:cSld name="BLANK_2_1"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9"/>
          <p:cNvSpPr txBox="1">
            <a:spLocks noGrp="1"/>
          </p:cNvSpPr>
          <p:nvPr>
            <p:ph type="subTitle" idx="1"/>
          </p:nvPr>
        </p:nvSpPr>
        <p:spPr>
          <a:xfrm>
            <a:off x="130200" y="4291350"/>
            <a:ext cx="4922100" cy="739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337" name="Google Shape;337;p29"/>
          <p:cNvSpPr/>
          <p:nvPr/>
        </p:nvSpPr>
        <p:spPr>
          <a:xfrm rot="-900003">
            <a:off x="2618331" y="-723216"/>
            <a:ext cx="4001240" cy="1687704"/>
          </a:xfrm>
          <a:prstGeom prst="chord">
            <a:avLst>
              <a:gd name="adj1" fmla="val 694140"/>
              <a:gd name="adj2" fmla="val 11948531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38" name="Google Shape;338;p29"/>
          <p:cNvSpPr txBox="1">
            <a:spLocks noGrp="1"/>
          </p:cNvSpPr>
          <p:nvPr>
            <p:ph type="subTitle" idx="2"/>
          </p:nvPr>
        </p:nvSpPr>
        <p:spPr>
          <a:xfrm>
            <a:off x="138475" y="228600"/>
            <a:ext cx="2164500" cy="33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339" name="Google Shape;339;p29"/>
          <p:cNvSpPr/>
          <p:nvPr/>
        </p:nvSpPr>
        <p:spPr>
          <a:xfrm>
            <a:off x="228600" y="4445350"/>
            <a:ext cx="4823700" cy="2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340" name="Google Shape;340;p29"/>
          <p:cNvGrpSpPr/>
          <p:nvPr/>
        </p:nvGrpSpPr>
        <p:grpSpPr>
          <a:xfrm rot="10800000" flipH="1">
            <a:off x="4395238" y="-11"/>
            <a:ext cx="4748757" cy="2797859"/>
            <a:chOff x="3200875" y="1642950"/>
            <a:chExt cx="5970275" cy="3517550"/>
          </a:xfrm>
        </p:grpSpPr>
        <p:sp>
          <p:nvSpPr>
            <p:cNvPr id="341" name="Google Shape;341;p29"/>
            <p:cNvSpPr/>
            <p:nvPr/>
          </p:nvSpPr>
          <p:spPr>
            <a:xfrm>
              <a:off x="4208325" y="1644500"/>
              <a:ext cx="4962825" cy="3516000"/>
            </a:xfrm>
            <a:custGeom>
              <a:avLst/>
              <a:gdLst/>
              <a:ahLst/>
              <a:cxnLst/>
              <a:rect l="l" t="t" r="r" b="b"/>
              <a:pathLst>
                <a:path w="198513" h="140640" extrusionOk="0">
                  <a:moveTo>
                    <a:pt x="31387" y="0"/>
                  </a:moveTo>
                  <a:lnTo>
                    <a:pt x="0" y="140640"/>
                  </a:lnTo>
                  <a:lnTo>
                    <a:pt x="198513" y="140640"/>
                  </a:lnTo>
                  <a:lnTo>
                    <a:pt x="198513" y="637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1000">
                  <a:schemeClr val="lt2"/>
                </a:gs>
                <a:gs pos="51000">
                  <a:schemeClr val="accent1"/>
                </a:gs>
                <a:gs pos="79000">
                  <a:schemeClr val="accent1"/>
                </a:gs>
                <a:gs pos="91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3200875" y="1642950"/>
              <a:ext cx="1795975" cy="3517550"/>
            </a:xfrm>
            <a:custGeom>
              <a:avLst/>
              <a:gdLst/>
              <a:ahLst/>
              <a:cxnLst/>
              <a:rect l="l" t="t" r="r" b="b"/>
              <a:pathLst>
                <a:path w="71839" h="140702" extrusionOk="0">
                  <a:moveTo>
                    <a:pt x="71839" y="0"/>
                  </a:moveTo>
                  <a:lnTo>
                    <a:pt x="40808" y="140702"/>
                  </a:lnTo>
                  <a:lnTo>
                    <a:pt x="0" y="14070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3" name="Google Shape;343;p29"/>
          <p:cNvGrpSpPr/>
          <p:nvPr/>
        </p:nvGrpSpPr>
        <p:grpSpPr>
          <a:xfrm flipH="1">
            <a:off x="6309311" y="2793726"/>
            <a:ext cx="2834695" cy="1890116"/>
            <a:chOff x="312900" y="2793625"/>
            <a:chExt cx="2221200" cy="1481050"/>
          </a:xfrm>
        </p:grpSpPr>
        <p:grpSp>
          <p:nvGrpSpPr>
            <p:cNvPr id="344" name="Google Shape;344;p29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345" name="Google Shape;345;p29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346" name="Google Shape;346;p29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47" name="Google Shape;347;p29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48" name="Google Shape;348;p29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349" name="Google Shape;349;p29"/>
              <p:cNvGrpSpPr/>
              <p:nvPr/>
            </p:nvGrpSpPr>
            <p:grpSpPr>
              <a:xfrm>
                <a:off x="461225" y="3619500"/>
                <a:ext cx="1480800" cy="370200"/>
                <a:chOff x="461225" y="3249175"/>
                <a:chExt cx="1480800" cy="370200"/>
              </a:xfrm>
            </p:grpSpPr>
            <p:sp>
              <p:nvSpPr>
                <p:cNvPr id="350" name="Google Shape;350;p29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51" name="Google Shape;351;p29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52" name="Google Shape;352;p29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53" name="Google Shape;353;p29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354" name="Google Shape;354;p29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355" name="Google Shape;355;p29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56" name="Google Shape;356;p29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57" name="Google Shape;357;p29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58" name="Google Shape;358;p29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359" name="Google Shape;359;p29"/>
              <p:cNvGrpSpPr/>
              <p:nvPr/>
            </p:nvGrpSpPr>
            <p:grpSpPr>
              <a:xfrm>
                <a:off x="461225" y="4360025"/>
                <a:ext cx="1480800" cy="370200"/>
                <a:chOff x="461225" y="3249175"/>
                <a:chExt cx="1480800" cy="370200"/>
              </a:xfrm>
            </p:grpSpPr>
            <p:sp>
              <p:nvSpPr>
                <p:cNvPr id="360" name="Google Shape;360;p29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61" name="Google Shape;361;p29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362" name="Google Shape;362;p29"/>
            <p:cNvSpPr/>
            <p:nvPr/>
          </p:nvSpPr>
          <p:spPr>
            <a:xfrm>
              <a:off x="2163900" y="3903580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363" name="Google Shape;363;p29"/>
          <p:cNvSpPr txBox="1">
            <a:spLocks noGrp="1"/>
          </p:cNvSpPr>
          <p:nvPr>
            <p:ph type="title"/>
          </p:nvPr>
        </p:nvSpPr>
        <p:spPr>
          <a:xfrm>
            <a:off x="74600" y="2891050"/>
            <a:ext cx="5876700" cy="14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29"/>
          <p:cNvSpPr txBox="1"/>
          <p:nvPr/>
        </p:nvSpPr>
        <p:spPr>
          <a:xfrm>
            <a:off x="549000" y="1053850"/>
            <a:ext cx="36981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This slide onwards are not used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2">
  <p:cSld name="BLANK_2_2"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"/>
          <p:cNvSpPr txBox="1">
            <a:spLocks noGrp="1"/>
          </p:cNvSpPr>
          <p:nvPr>
            <p:ph type="subTitle" idx="1"/>
          </p:nvPr>
        </p:nvSpPr>
        <p:spPr>
          <a:xfrm>
            <a:off x="130200" y="4291350"/>
            <a:ext cx="4922100" cy="739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367" name="Google Shape;367;p30"/>
          <p:cNvSpPr/>
          <p:nvPr/>
        </p:nvSpPr>
        <p:spPr>
          <a:xfrm rot="-900003">
            <a:off x="2618331" y="-723216"/>
            <a:ext cx="4001240" cy="1687704"/>
          </a:xfrm>
          <a:prstGeom prst="chord">
            <a:avLst>
              <a:gd name="adj1" fmla="val 694140"/>
              <a:gd name="adj2" fmla="val 11948531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368" name="Google Shape;368;p30"/>
          <p:cNvSpPr txBox="1">
            <a:spLocks noGrp="1"/>
          </p:cNvSpPr>
          <p:nvPr>
            <p:ph type="subTitle" idx="2"/>
          </p:nvPr>
        </p:nvSpPr>
        <p:spPr>
          <a:xfrm>
            <a:off x="138475" y="228600"/>
            <a:ext cx="2164500" cy="33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369" name="Google Shape;369;p30"/>
          <p:cNvSpPr/>
          <p:nvPr/>
        </p:nvSpPr>
        <p:spPr>
          <a:xfrm>
            <a:off x="228600" y="4445350"/>
            <a:ext cx="4823700" cy="2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370" name="Google Shape;370;p30"/>
          <p:cNvGrpSpPr/>
          <p:nvPr/>
        </p:nvGrpSpPr>
        <p:grpSpPr>
          <a:xfrm rot="10800000" flipH="1">
            <a:off x="4395238" y="-11"/>
            <a:ext cx="4748757" cy="2797859"/>
            <a:chOff x="3200875" y="1642950"/>
            <a:chExt cx="5970275" cy="3517550"/>
          </a:xfrm>
        </p:grpSpPr>
        <p:sp>
          <p:nvSpPr>
            <p:cNvPr id="371" name="Google Shape;371;p30"/>
            <p:cNvSpPr/>
            <p:nvPr/>
          </p:nvSpPr>
          <p:spPr>
            <a:xfrm>
              <a:off x="4208325" y="1644500"/>
              <a:ext cx="4962825" cy="3516000"/>
            </a:xfrm>
            <a:custGeom>
              <a:avLst/>
              <a:gdLst/>
              <a:ahLst/>
              <a:cxnLst/>
              <a:rect l="l" t="t" r="r" b="b"/>
              <a:pathLst>
                <a:path w="198513" h="140640" extrusionOk="0">
                  <a:moveTo>
                    <a:pt x="31387" y="0"/>
                  </a:moveTo>
                  <a:lnTo>
                    <a:pt x="0" y="140640"/>
                  </a:lnTo>
                  <a:lnTo>
                    <a:pt x="198513" y="140640"/>
                  </a:lnTo>
                  <a:lnTo>
                    <a:pt x="198513" y="637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1000">
                  <a:schemeClr val="lt2"/>
                </a:gs>
                <a:gs pos="51000">
                  <a:schemeClr val="accent1"/>
                </a:gs>
                <a:gs pos="79000">
                  <a:schemeClr val="accent1"/>
                </a:gs>
                <a:gs pos="91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3200875" y="1642950"/>
              <a:ext cx="1795975" cy="3517550"/>
            </a:xfrm>
            <a:custGeom>
              <a:avLst/>
              <a:gdLst/>
              <a:ahLst/>
              <a:cxnLst/>
              <a:rect l="l" t="t" r="r" b="b"/>
              <a:pathLst>
                <a:path w="71839" h="140702" extrusionOk="0">
                  <a:moveTo>
                    <a:pt x="71839" y="0"/>
                  </a:moveTo>
                  <a:lnTo>
                    <a:pt x="40808" y="140702"/>
                  </a:lnTo>
                  <a:lnTo>
                    <a:pt x="0" y="14070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3" name="Google Shape;373;p30"/>
          <p:cNvGrpSpPr/>
          <p:nvPr/>
        </p:nvGrpSpPr>
        <p:grpSpPr>
          <a:xfrm flipH="1">
            <a:off x="6309311" y="2793726"/>
            <a:ext cx="2834695" cy="1890116"/>
            <a:chOff x="312900" y="2793625"/>
            <a:chExt cx="2221200" cy="1481050"/>
          </a:xfrm>
        </p:grpSpPr>
        <p:grpSp>
          <p:nvGrpSpPr>
            <p:cNvPr id="374" name="Google Shape;374;p30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375" name="Google Shape;375;p30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376" name="Google Shape;376;p30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77" name="Google Shape;377;p30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78" name="Google Shape;378;p30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379" name="Google Shape;379;p30"/>
              <p:cNvGrpSpPr/>
              <p:nvPr/>
            </p:nvGrpSpPr>
            <p:grpSpPr>
              <a:xfrm>
                <a:off x="461225" y="3619500"/>
                <a:ext cx="1480800" cy="370200"/>
                <a:chOff x="461225" y="3249175"/>
                <a:chExt cx="1480800" cy="370200"/>
              </a:xfrm>
            </p:grpSpPr>
            <p:sp>
              <p:nvSpPr>
                <p:cNvPr id="380" name="Google Shape;380;p30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81" name="Google Shape;381;p30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82" name="Google Shape;382;p30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83" name="Google Shape;383;p30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384" name="Google Shape;384;p30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385" name="Google Shape;385;p30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86" name="Google Shape;386;p30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87" name="Google Shape;387;p30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88" name="Google Shape;388;p30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389" name="Google Shape;389;p30"/>
              <p:cNvGrpSpPr/>
              <p:nvPr/>
            </p:nvGrpSpPr>
            <p:grpSpPr>
              <a:xfrm>
                <a:off x="461225" y="4360025"/>
                <a:ext cx="1480800" cy="370200"/>
                <a:chOff x="461225" y="3249175"/>
                <a:chExt cx="1480800" cy="370200"/>
              </a:xfrm>
            </p:grpSpPr>
            <p:sp>
              <p:nvSpPr>
                <p:cNvPr id="390" name="Google Shape;390;p30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391" name="Google Shape;391;p30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392" name="Google Shape;392;p30"/>
            <p:cNvSpPr/>
            <p:nvPr/>
          </p:nvSpPr>
          <p:spPr>
            <a:xfrm>
              <a:off x="2163900" y="3903580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393" name="Google Shape;393;p30"/>
          <p:cNvSpPr txBox="1">
            <a:spLocks noGrp="1"/>
          </p:cNvSpPr>
          <p:nvPr>
            <p:ph type="title"/>
          </p:nvPr>
        </p:nvSpPr>
        <p:spPr>
          <a:xfrm>
            <a:off x="74600" y="2891050"/>
            <a:ext cx="5876700" cy="14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0"/>
          <p:cNvSpPr txBox="1"/>
          <p:nvPr/>
        </p:nvSpPr>
        <p:spPr>
          <a:xfrm>
            <a:off x="549000" y="1053850"/>
            <a:ext cx="36981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This slide onwards are not used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 descr="A city skyline with boats in the wa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7233" b="11758"/>
          <a:stretch/>
        </p:blipFill>
        <p:spPr>
          <a:xfrm>
            <a:off x="0" y="-287725"/>
            <a:ext cx="9144000" cy="37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/>
          <p:nvPr/>
        </p:nvSpPr>
        <p:spPr>
          <a:xfrm>
            <a:off x="0" y="-556054"/>
            <a:ext cx="9225420" cy="5143500"/>
          </a:xfrm>
          <a:custGeom>
            <a:avLst/>
            <a:gdLst/>
            <a:ahLst/>
            <a:cxnLst/>
            <a:rect l="l" t="t" r="r" b="b"/>
            <a:pathLst>
              <a:path w="12300560" h="6858000" extrusionOk="0">
                <a:moveTo>
                  <a:pt x="626324" y="0"/>
                </a:moveTo>
                <a:lnTo>
                  <a:pt x="823371" y="0"/>
                </a:lnTo>
                <a:lnTo>
                  <a:pt x="823371" y="2640494"/>
                </a:lnTo>
                <a:cubicBezTo>
                  <a:pt x="1105141" y="2564834"/>
                  <a:pt x="1392993" y="2511076"/>
                  <a:pt x="1682740" y="2477920"/>
                </a:cubicBezTo>
                <a:lnTo>
                  <a:pt x="1682740" y="0"/>
                </a:lnTo>
                <a:lnTo>
                  <a:pt x="1886947" y="0"/>
                </a:lnTo>
                <a:lnTo>
                  <a:pt x="1886947" y="2457902"/>
                </a:lnTo>
                <a:cubicBezTo>
                  <a:pt x="2177647" y="2434100"/>
                  <a:pt x="2470083" y="2430007"/>
                  <a:pt x="2761555" y="2441655"/>
                </a:cubicBezTo>
                <a:lnTo>
                  <a:pt x="2761555" y="0"/>
                </a:lnTo>
                <a:lnTo>
                  <a:pt x="2966506" y="0"/>
                </a:lnTo>
                <a:lnTo>
                  <a:pt x="2966506" y="2452376"/>
                </a:lnTo>
                <a:cubicBezTo>
                  <a:pt x="3257635" y="2471120"/>
                  <a:pt x="3547874" y="2504478"/>
                  <a:pt x="3836408" y="2547929"/>
                </a:cubicBezTo>
                <a:lnTo>
                  <a:pt x="3836408" y="0"/>
                </a:lnTo>
                <a:lnTo>
                  <a:pt x="4039091" y="0"/>
                </a:lnTo>
                <a:lnTo>
                  <a:pt x="4039091" y="2580102"/>
                </a:lnTo>
                <a:cubicBezTo>
                  <a:pt x="4326915" y="2628059"/>
                  <a:pt x="4613229" y="2685096"/>
                  <a:pt x="4898375" y="2747127"/>
                </a:cubicBezTo>
                <a:lnTo>
                  <a:pt x="4898375" y="0"/>
                </a:lnTo>
                <a:lnTo>
                  <a:pt x="5098728" y="0"/>
                </a:lnTo>
                <a:lnTo>
                  <a:pt x="5098728" y="2791530"/>
                </a:lnTo>
                <a:cubicBezTo>
                  <a:pt x="5383389" y="2855708"/>
                  <a:pt x="5667107" y="2924003"/>
                  <a:pt x="5950681" y="2992730"/>
                </a:cubicBezTo>
                <a:lnTo>
                  <a:pt x="5950681" y="0"/>
                </a:lnTo>
                <a:lnTo>
                  <a:pt x="6150153" y="0"/>
                </a:lnTo>
                <a:lnTo>
                  <a:pt x="6150153" y="3041103"/>
                </a:lnTo>
                <a:cubicBezTo>
                  <a:pt x="6433726" y="3109842"/>
                  <a:pt x="6717429" y="3178200"/>
                  <a:pt x="7002068" y="3242492"/>
                </a:cubicBezTo>
                <a:lnTo>
                  <a:pt x="7002068" y="0"/>
                </a:lnTo>
                <a:lnTo>
                  <a:pt x="7202403" y="0"/>
                </a:lnTo>
                <a:lnTo>
                  <a:pt x="7202403" y="3286984"/>
                </a:lnTo>
                <a:cubicBezTo>
                  <a:pt x="7487518" y="3349155"/>
                  <a:pt x="7773788" y="3406384"/>
                  <a:pt x="8061564" y="3454593"/>
                </a:cubicBezTo>
                <a:lnTo>
                  <a:pt x="8061564" y="0"/>
                </a:lnTo>
                <a:lnTo>
                  <a:pt x="8264213" y="0"/>
                </a:lnTo>
                <a:lnTo>
                  <a:pt x="8264213" y="3486953"/>
                </a:lnTo>
                <a:cubicBezTo>
                  <a:pt x="8552695" y="3530683"/>
                  <a:pt x="8842881" y="3564382"/>
                  <a:pt x="9133978" y="3583534"/>
                </a:cubicBezTo>
                <a:lnTo>
                  <a:pt x="9133978" y="0"/>
                </a:lnTo>
                <a:lnTo>
                  <a:pt x="9338909" y="0"/>
                </a:lnTo>
                <a:lnTo>
                  <a:pt x="9338909" y="3594550"/>
                </a:lnTo>
                <a:cubicBezTo>
                  <a:pt x="9630362" y="3606635"/>
                  <a:pt x="9922802" y="3603041"/>
                  <a:pt x="10213554" y="3579786"/>
                </a:cubicBezTo>
                <a:lnTo>
                  <a:pt x="10213554" y="0"/>
                </a:lnTo>
                <a:lnTo>
                  <a:pt x="10417810" y="0"/>
                </a:lnTo>
                <a:lnTo>
                  <a:pt x="10417810" y="3560158"/>
                </a:lnTo>
                <a:cubicBezTo>
                  <a:pt x="10707641" y="3527564"/>
                  <a:pt x="10995612" y="3474407"/>
                  <a:pt x="11277522" y="3399357"/>
                </a:cubicBezTo>
                <a:lnTo>
                  <a:pt x="11277522" y="0"/>
                </a:lnTo>
                <a:lnTo>
                  <a:pt x="11474666" y="0"/>
                </a:lnTo>
                <a:lnTo>
                  <a:pt x="11474666" y="3343039"/>
                </a:lnTo>
                <a:cubicBezTo>
                  <a:pt x="11753636" y="3257850"/>
                  <a:pt x="12026328" y="3150682"/>
                  <a:pt x="12289188" y="3023854"/>
                </a:cubicBezTo>
                <a:lnTo>
                  <a:pt x="12289188" y="0"/>
                </a:lnTo>
                <a:lnTo>
                  <a:pt x="12300560" y="0"/>
                </a:lnTo>
                <a:lnTo>
                  <a:pt x="12300560" y="6858000"/>
                </a:lnTo>
                <a:lnTo>
                  <a:pt x="0" y="6858000"/>
                </a:lnTo>
                <a:lnTo>
                  <a:pt x="0" y="2931534"/>
                </a:lnTo>
                <a:lnTo>
                  <a:pt x="10976" y="2926463"/>
                </a:lnTo>
                <a:cubicBezTo>
                  <a:pt x="211569" y="2838337"/>
                  <a:pt x="417182" y="2761604"/>
                  <a:pt x="626324" y="26972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4" descr="A circular logo with blu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501" y="1661414"/>
            <a:ext cx="1056742" cy="10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/>
          <p:nvPr/>
        </p:nvSpPr>
        <p:spPr>
          <a:xfrm>
            <a:off x="311708" y="20863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0F4979"/>
              </a:solidFill>
            </a:endParaRPr>
          </a:p>
        </p:txBody>
      </p:sp>
      <p:sp>
        <p:nvSpPr>
          <p:cNvPr id="16" name="Google Shape;16;p4"/>
          <p:cNvSpPr txBox="1"/>
          <p:nvPr/>
        </p:nvSpPr>
        <p:spPr>
          <a:xfrm>
            <a:off x="7055700" y="4657975"/>
            <a:ext cx="2164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950" i="1">
                <a:latin typeface="Sora"/>
                <a:ea typeface="Sora"/>
                <a:cs typeface="Sora"/>
                <a:sym typeface="Sora"/>
              </a:rPr>
              <a:t>MoMo Conference 2025</a:t>
            </a:r>
            <a:endParaRPr sz="950" i="1">
              <a:latin typeface="Sora"/>
              <a:ea typeface="Sora"/>
              <a:cs typeface="Sora"/>
              <a:sym typeface="Sora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950" i="1">
                <a:latin typeface="Sora"/>
                <a:ea typeface="Sora"/>
                <a:cs typeface="Sora"/>
                <a:sym typeface="Sora"/>
              </a:rPr>
              <a:t>September 16, 2025</a:t>
            </a:r>
            <a:endParaRPr sz="950" i="1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04700" y="3379425"/>
            <a:ext cx="7397400" cy="61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404700" y="4070400"/>
            <a:ext cx="7746300" cy="57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Sidebar 1 1 1">
  <p:cSld name="No Sidebar_1_1_1">
    <p:bg>
      <p:bgPr>
        <a:solidFill>
          <a:schemeClr val="lt2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"/>
          <p:cNvSpPr txBox="1">
            <a:spLocks noGrp="1"/>
          </p:cNvSpPr>
          <p:nvPr>
            <p:ph type="title"/>
          </p:nvPr>
        </p:nvSpPr>
        <p:spPr>
          <a:xfrm>
            <a:off x="275375" y="1090925"/>
            <a:ext cx="6496500" cy="2462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31"/>
          <p:cNvSpPr txBox="1">
            <a:spLocks noGrp="1"/>
          </p:cNvSpPr>
          <p:nvPr>
            <p:ph type="subTitle" idx="1"/>
          </p:nvPr>
        </p:nvSpPr>
        <p:spPr>
          <a:xfrm>
            <a:off x="275375" y="3553325"/>
            <a:ext cx="4660200" cy="142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6pPr>
            <a:lvl7pPr lvl="6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7pPr>
            <a:lvl8pPr lvl="7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8pPr>
            <a:lvl9pPr lvl="8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9pPr>
          </a:lstStyle>
          <a:p>
            <a:endParaRPr/>
          </a:p>
        </p:txBody>
      </p:sp>
      <p:sp>
        <p:nvSpPr>
          <p:cNvPr id="398" name="Google Shape;398;p31"/>
          <p:cNvSpPr/>
          <p:nvPr/>
        </p:nvSpPr>
        <p:spPr>
          <a:xfrm>
            <a:off x="6127475" y="3065475"/>
            <a:ext cx="3016709" cy="2078950"/>
          </a:xfrm>
          <a:custGeom>
            <a:avLst/>
            <a:gdLst/>
            <a:ahLst/>
            <a:cxnLst/>
            <a:rect l="l" t="t" r="r" b="b"/>
            <a:pathLst>
              <a:path w="131304" h="83158" extrusionOk="0">
                <a:moveTo>
                  <a:pt x="131286" y="0"/>
                </a:moveTo>
                <a:lnTo>
                  <a:pt x="131304" y="83132"/>
                </a:lnTo>
                <a:lnTo>
                  <a:pt x="0" y="83158"/>
                </a:lnTo>
                <a:lnTo>
                  <a:pt x="55816" y="4343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" name="Google Shape;399;p31"/>
          <p:cNvSpPr/>
          <p:nvPr/>
        </p:nvSpPr>
        <p:spPr>
          <a:xfrm>
            <a:off x="7006553" y="1675"/>
            <a:ext cx="2137870" cy="3183925"/>
          </a:xfrm>
          <a:custGeom>
            <a:avLst/>
            <a:gdLst/>
            <a:ahLst/>
            <a:cxnLst/>
            <a:rect l="l" t="t" r="r" b="b"/>
            <a:pathLst>
              <a:path w="93052" h="127357" extrusionOk="0">
                <a:moveTo>
                  <a:pt x="17353" y="127357"/>
                </a:moveTo>
                <a:lnTo>
                  <a:pt x="0" y="18662"/>
                </a:lnTo>
                <a:lnTo>
                  <a:pt x="93052" y="0"/>
                </a:lnTo>
                <a:lnTo>
                  <a:pt x="93019" y="12255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cxnSp>
        <p:nvCxnSpPr>
          <p:cNvPr id="400" name="Google Shape;400;p31"/>
          <p:cNvCxnSpPr/>
          <p:nvPr/>
        </p:nvCxnSpPr>
        <p:spPr>
          <a:xfrm>
            <a:off x="1136205" y="977328"/>
            <a:ext cx="68838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31"/>
          <p:cNvCxnSpPr/>
          <p:nvPr/>
        </p:nvCxnSpPr>
        <p:spPr>
          <a:xfrm>
            <a:off x="7821825" y="4818900"/>
            <a:ext cx="1322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31"/>
          <p:cNvCxnSpPr/>
          <p:nvPr/>
        </p:nvCxnSpPr>
        <p:spPr>
          <a:xfrm>
            <a:off x="8104275" y="4533150"/>
            <a:ext cx="1040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3" name="Google Shape;403;p31"/>
          <p:cNvSpPr/>
          <p:nvPr/>
        </p:nvSpPr>
        <p:spPr>
          <a:xfrm>
            <a:off x="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1"/>
          <p:cNvSpPr/>
          <p:nvPr/>
        </p:nvSpPr>
        <p:spPr>
          <a:xfrm>
            <a:off x="3636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1"/>
          <p:cNvSpPr/>
          <p:nvPr/>
        </p:nvSpPr>
        <p:spPr>
          <a:xfrm>
            <a:off x="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1"/>
          <p:cNvSpPr/>
          <p:nvPr/>
        </p:nvSpPr>
        <p:spPr>
          <a:xfrm>
            <a:off x="36360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1"/>
          <p:cNvSpPr/>
          <p:nvPr/>
        </p:nvSpPr>
        <p:spPr>
          <a:xfrm>
            <a:off x="7272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1"/>
          <p:cNvSpPr/>
          <p:nvPr/>
        </p:nvSpPr>
        <p:spPr>
          <a:xfrm>
            <a:off x="10908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1"/>
          <p:cNvSpPr/>
          <p:nvPr/>
        </p:nvSpPr>
        <p:spPr>
          <a:xfrm>
            <a:off x="72720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1"/>
          <p:cNvSpPr/>
          <p:nvPr/>
        </p:nvSpPr>
        <p:spPr>
          <a:xfrm>
            <a:off x="14544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1"/>
          <p:cNvSpPr/>
          <p:nvPr/>
        </p:nvSpPr>
        <p:spPr>
          <a:xfrm>
            <a:off x="0" y="704988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 with caption">
  <p:cSld name="BLANK_1_1_1_1_1_1_1_1_1_1_1_1_1_1_1_1_1_1_2">
    <p:bg>
      <p:bgPr>
        <a:solidFill>
          <a:schemeClr val="dk2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2"/>
          <p:cNvSpPr txBox="1">
            <a:spLocks noGrp="1"/>
          </p:cNvSpPr>
          <p:nvPr>
            <p:ph type="title"/>
          </p:nvPr>
        </p:nvSpPr>
        <p:spPr>
          <a:xfrm>
            <a:off x="38100" y="397750"/>
            <a:ext cx="19482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4" name="Google Shape;414;p32"/>
          <p:cNvSpPr>
            <a:spLocks noGrp="1"/>
          </p:cNvSpPr>
          <p:nvPr>
            <p:ph type="pic" idx="2"/>
          </p:nvPr>
        </p:nvSpPr>
        <p:spPr>
          <a:xfrm>
            <a:off x="10803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5" name="Google Shape;415;p32"/>
          <p:cNvSpPr>
            <a:spLocks noGrp="1"/>
          </p:cNvSpPr>
          <p:nvPr>
            <p:ph type="pic" idx="3"/>
          </p:nvPr>
        </p:nvSpPr>
        <p:spPr>
          <a:xfrm>
            <a:off x="36711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6" name="Google Shape;416;p32"/>
          <p:cNvSpPr>
            <a:spLocks noGrp="1"/>
          </p:cNvSpPr>
          <p:nvPr>
            <p:ph type="pic" idx="4"/>
          </p:nvPr>
        </p:nvSpPr>
        <p:spPr>
          <a:xfrm>
            <a:off x="62349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7" name="Google Shape;417;p32"/>
          <p:cNvSpPr txBox="1">
            <a:spLocks noGrp="1"/>
          </p:cNvSpPr>
          <p:nvPr>
            <p:ph type="subTitle" idx="1"/>
          </p:nvPr>
        </p:nvSpPr>
        <p:spPr>
          <a:xfrm>
            <a:off x="8616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32"/>
          <p:cNvSpPr txBox="1">
            <a:spLocks noGrp="1"/>
          </p:cNvSpPr>
          <p:nvPr>
            <p:ph type="title" idx="5"/>
          </p:nvPr>
        </p:nvSpPr>
        <p:spPr>
          <a:xfrm>
            <a:off x="10257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32"/>
          <p:cNvSpPr txBox="1">
            <a:spLocks noGrp="1"/>
          </p:cNvSpPr>
          <p:nvPr>
            <p:ph type="subTitle" idx="6"/>
          </p:nvPr>
        </p:nvSpPr>
        <p:spPr>
          <a:xfrm>
            <a:off x="34524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32"/>
          <p:cNvSpPr txBox="1">
            <a:spLocks noGrp="1"/>
          </p:cNvSpPr>
          <p:nvPr>
            <p:ph type="title" idx="7"/>
          </p:nvPr>
        </p:nvSpPr>
        <p:spPr>
          <a:xfrm>
            <a:off x="36165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32"/>
          <p:cNvSpPr txBox="1">
            <a:spLocks noGrp="1"/>
          </p:cNvSpPr>
          <p:nvPr>
            <p:ph type="subTitle" idx="8"/>
          </p:nvPr>
        </p:nvSpPr>
        <p:spPr>
          <a:xfrm>
            <a:off x="60432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32"/>
          <p:cNvSpPr txBox="1">
            <a:spLocks noGrp="1"/>
          </p:cNvSpPr>
          <p:nvPr>
            <p:ph type="title" idx="9"/>
          </p:nvPr>
        </p:nvSpPr>
        <p:spPr>
          <a:xfrm>
            <a:off x="62073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23" name="Google Shape;423;p32"/>
          <p:cNvCxnSpPr/>
          <p:nvPr/>
        </p:nvCxnSpPr>
        <p:spPr>
          <a:xfrm>
            <a:off x="1774075" y="221875"/>
            <a:ext cx="0" cy="335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4" name="Google Shape;424;p32"/>
          <p:cNvSpPr/>
          <p:nvPr/>
        </p:nvSpPr>
        <p:spPr>
          <a:xfrm>
            <a:off x="8731643" y="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>
            <a:off x="8319287" y="375377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2"/>
          <p:cNvSpPr/>
          <p:nvPr/>
        </p:nvSpPr>
        <p:spPr>
          <a:xfrm>
            <a:off x="7494575" y="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2"/>
          <p:cNvSpPr/>
          <p:nvPr/>
        </p:nvSpPr>
        <p:spPr>
          <a:xfrm>
            <a:off x="7906931" y="375377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"/>
          <p:cNvSpPr/>
          <p:nvPr/>
        </p:nvSpPr>
        <p:spPr>
          <a:xfrm>
            <a:off x="8731643" y="375377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"/>
          <p:cNvSpPr/>
          <p:nvPr/>
        </p:nvSpPr>
        <p:spPr>
          <a:xfrm>
            <a:off x="8731643" y="7508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2"/>
          <p:cNvSpPr/>
          <p:nvPr/>
        </p:nvSpPr>
        <p:spPr>
          <a:xfrm>
            <a:off x="7906931" y="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2"/>
          <p:cNvSpPr/>
          <p:nvPr/>
        </p:nvSpPr>
        <p:spPr>
          <a:xfrm>
            <a:off x="8319287" y="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2"/>
          <p:cNvSpPr/>
          <p:nvPr/>
        </p:nvSpPr>
        <p:spPr>
          <a:xfrm>
            <a:off x="38100" y="47682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"/>
          <p:cNvSpPr/>
          <p:nvPr/>
        </p:nvSpPr>
        <p:spPr>
          <a:xfrm>
            <a:off x="38100" y="43929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2"/>
          <p:cNvSpPr/>
          <p:nvPr/>
        </p:nvSpPr>
        <p:spPr>
          <a:xfrm>
            <a:off x="450300" y="47682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2"/>
          <p:cNvSpPr/>
          <p:nvPr/>
        </p:nvSpPr>
        <p:spPr>
          <a:xfrm>
            <a:off x="861600" y="47682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2"/>
          <p:cNvSpPr/>
          <p:nvPr/>
        </p:nvSpPr>
        <p:spPr>
          <a:xfrm>
            <a:off x="38100" y="40176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Alt 2">
  <p:cSld name="BLANK_1_1_1_1_1_1_1_2">
    <p:bg>
      <p:bgPr>
        <a:solidFill>
          <a:schemeClr val="lt2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3"/>
          <p:cNvSpPr/>
          <p:nvPr/>
        </p:nvSpPr>
        <p:spPr>
          <a:xfrm>
            <a:off x="5861425" y="3065475"/>
            <a:ext cx="3282600" cy="2078950"/>
          </a:xfrm>
          <a:custGeom>
            <a:avLst/>
            <a:gdLst/>
            <a:ahLst/>
            <a:cxnLst/>
            <a:rect l="l" t="t" r="r" b="b"/>
            <a:pathLst>
              <a:path w="131304" h="83158" extrusionOk="0">
                <a:moveTo>
                  <a:pt x="131286" y="0"/>
                </a:moveTo>
                <a:lnTo>
                  <a:pt x="131304" y="83132"/>
                </a:lnTo>
                <a:lnTo>
                  <a:pt x="0" y="83158"/>
                </a:lnTo>
                <a:lnTo>
                  <a:pt x="55816" y="4343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9" name="Google Shape;439;p33"/>
          <p:cNvSpPr/>
          <p:nvPr/>
        </p:nvSpPr>
        <p:spPr>
          <a:xfrm>
            <a:off x="6818025" y="1675"/>
            <a:ext cx="2326300" cy="3183925"/>
          </a:xfrm>
          <a:custGeom>
            <a:avLst/>
            <a:gdLst/>
            <a:ahLst/>
            <a:cxnLst/>
            <a:rect l="l" t="t" r="r" b="b"/>
            <a:pathLst>
              <a:path w="93052" h="127357" extrusionOk="0">
                <a:moveTo>
                  <a:pt x="17353" y="127357"/>
                </a:moveTo>
                <a:lnTo>
                  <a:pt x="0" y="18662"/>
                </a:lnTo>
                <a:lnTo>
                  <a:pt x="93052" y="0"/>
                </a:lnTo>
                <a:lnTo>
                  <a:pt x="93019" y="12255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40" name="Google Shape;440;p33"/>
          <p:cNvGrpSpPr/>
          <p:nvPr/>
        </p:nvGrpSpPr>
        <p:grpSpPr>
          <a:xfrm>
            <a:off x="25" y="4625"/>
            <a:ext cx="2329791" cy="795413"/>
            <a:chOff x="21" y="-511"/>
            <a:chExt cx="2329791" cy="800617"/>
          </a:xfrm>
        </p:grpSpPr>
        <p:grpSp>
          <p:nvGrpSpPr>
            <p:cNvPr id="441" name="Google Shape;441;p33"/>
            <p:cNvGrpSpPr/>
            <p:nvPr/>
          </p:nvGrpSpPr>
          <p:grpSpPr>
            <a:xfrm rot="10800000" flipH="1">
              <a:off x="25" y="392516"/>
              <a:ext cx="1927788" cy="407590"/>
              <a:chOff x="537425" y="3249175"/>
              <a:chExt cx="1774800" cy="370200"/>
            </a:xfrm>
          </p:grpSpPr>
          <p:sp>
            <p:nvSpPr>
              <p:cNvPr id="442" name="Google Shape;442;p33"/>
              <p:cNvSpPr/>
              <p:nvPr/>
            </p:nvSpPr>
            <p:spPr>
              <a:xfrm>
                <a:off x="537425" y="3249175"/>
                <a:ext cx="2940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43" name="Google Shape;443;p33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44" name="Google Shape;444;p3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45" name="Google Shape;445;p33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46" name="Google Shape;446;p33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447" name="Google Shape;447;p33"/>
            <p:cNvGrpSpPr/>
            <p:nvPr/>
          </p:nvGrpSpPr>
          <p:grpSpPr>
            <a:xfrm rot="10800000" flipH="1">
              <a:off x="21" y="-511"/>
              <a:ext cx="1927788" cy="393115"/>
              <a:chOff x="537425" y="3249175"/>
              <a:chExt cx="1774800" cy="370200"/>
            </a:xfrm>
          </p:grpSpPr>
          <p:sp>
            <p:nvSpPr>
              <p:cNvPr id="448" name="Google Shape;448;p33"/>
              <p:cNvSpPr/>
              <p:nvPr/>
            </p:nvSpPr>
            <p:spPr>
              <a:xfrm>
                <a:off x="537425" y="3249175"/>
                <a:ext cx="2940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49" name="Google Shape;449;p33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50" name="Google Shape;450;p3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51" name="Google Shape;451;p33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52" name="Google Shape;452;p33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453" name="Google Shape;453;p33"/>
            <p:cNvSpPr/>
            <p:nvPr/>
          </p:nvSpPr>
          <p:spPr>
            <a:xfrm rot="10800000" flipH="1">
              <a:off x="1927813" y="392406"/>
              <a:ext cx="402000" cy="4077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454" name="Google Shape;454;p33"/>
          <p:cNvSpPr txBox="1">
            <a:spLocks noGrp="1"/>
          </p:cNvSpPr>
          <p:nvPr>
            <p:ph type="title"/>
          </p:nvPr>
        </p:nvSpPr>
        <p:spPr>
          <a:xfrm>
            <a:off x="96025" y="1206300"/>
            <a:ext cx="6507000" cy="187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" name="Google Shape;455;p33"/>
          <p:cNvSpPr/>
          <p:nvPr/>
        </p:nvSpPr>
        <p:spPr>
          <a:xfrm rot="386111">
            <a:off x="5422314" y="2861786"/>
            <a:ext cx="5875319" cy="1732905"/>
          </a:xfrm>
          <a:prstGeom prst="chord">
            <a:avLst>
              <a:gd name="adj1" fmla="val 2600939"/>
              <a:gd name="adj2" fmla="val 18561181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56" name="Google Shape;456;p33"/>
          <p:cNvSpPr/>
          <p:nvPr/>
        </p:nvSpPr>
        <p:spPr>
          <a:xfrm rot="1800094">
            <a:off x="5534438" y="2649896"/>
            <a:ext cx="4427191" cy="1750358"/>
          </a:xfrm>
          <a:prstGeom prst="chord">
            <a:avLst>
              <a:gd name="adj1" fmla="val 837048"/>
              <a:gd name="adj2" fmla="val 1966528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57" name="Google Shape;457;p33"/>
          <p:cNvSpPr txBox="1">
            <a:spLocks noGrp="1"/>
          </p:cNvSpPr>
          <p:nvPr>
            <p:ph type="subTitle" idx="1"/>
          </p:nvPr>
        </p:nvSpPr>
        <p:spPr>
          <a:xfrm>
            <a:off x="115025" y="3062925"/>
            <a:ext cx="3759600" cy="1659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458" name="Google Shape;458;p33"/>
          <p:cNvCxnSpPr/>
          <p:nvPr/>
        </p:nvCxnSpPr>
        <p:spPr>
          <a:xfrm>
            <a:off x="1136205" y="977328"/>
            <a:ext cx="68838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Alt 2">
  <p:cSld name="BLANK_1_1_1_1_1_1_1_1_1_1_1_1_1_1">
    <p:bg>
      <p:bgPr>
        <a:solidFill>
          <a:schemeClr val="l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4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61" name="Google Shape;461;p34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6055500" cy="840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34"/>
          <p:cNvSpPr txBox="1">
            <a:spLocks noGrp="1"/>
          </p:cNvSpPr>
          <p:nvPr>
            <p:ph type="title" idx="3"/>
          </p:nvPr>
        </p:nvSpPr>
        <p:spPr>
          <a:xfrm>
            <a:off x="115025" y="1904100"/>
            <a:ext cx="1834500" cy="520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34"/>
          <p:cNvSpPr txBox="1">
            <a:spLocks noGrp="1"/>
          </p:cNvSpPr>
          <p:nvPr>
            <p:ph type="title" idx="4"/>
          </p:nvPr>
        </p:nvSpPr>
        <p:spPr>
          <a:xfrm>
            <a:off x="2634200" y="1904100"/>
            <a:ext cx="1834500" cy="520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34"/>
          <p:cNvSpPr txBox="1">
            <a:spLocks noGrp="1"/>
          </p:cNvSpPr>
          <p:nvPr>
            <p:ph type="title" idx="5"/>
          </p:nvPr>
        </p:nvSpPr>
        <p:spPr>
          <a:xfrm>
            <a:off x="5169188" y="1904100"/>
            <a:ext cx="1834500" cy="520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65" name="Google Shape;465;p34"/>
          <p:cNvSpPr txBox="1">
            <a:spLocks noGrp="1"/>
          </p:cNvSpPr>
          <p:nvPr>
            <p:ph type="body" idx="1"/>
          </p:nvPr>
        </p:nvSpPr>
        <p:spPr>
          <a:xfrm>
            <a:off x="115025" y="24874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466" name="Google Shape;466;p34"/>
          <p:cNvSpPr txBox="1">
            <a:spLocks noGrp="1"/>
          </p:cNvSpPr>
          <p:nvPr>
            <p:ph type="body" idx="6"/>
          </p:nvPr>
        </p:nvSpPr>
        <p:spPr>
          <a:xfrm>
            <a:off x="115025" y="33951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467" name="Google Shape;467;p34"/>
          <p:cNvSpPr txBox="1">
            <a:spLocks noGrp="1"/>
          </p:cNvSpPr>
          <p:nvPr>
            <p:ph type="body" idx="7"/>
          </p:nvPr>
        </p:nvSpPr>
        <p:spPr>
          <a:xfrm>
            <a:off x="2634200" y="24874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468" name="Google Shape;468;p34"/>
          <p:cNvSpPr txBox="1">
            <a:spLocks noGrp="1"/>
          </p:cNvSpPr>
          <p:nvPr>
            <p:ph type="body" idx="8"/>
          </p:nvPr>
        </p:nvSpPr>
        <p:spPr>
          <a:xfrm>
            <a:off x="2634200" y="33951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469" name="Google Shape;469;p34"/>
          <p:cNvSpPr txBox="1">
            <a:spLocks noGrp="1"/>
          </p:cNvSpPr>
          <p:nvPr>
            <p:ph type="body" idx="9"/>
          </p:nvPr>
        </p:nvSpPr>
        <p:spPr>
          <a:xfrm>
            <a:off x="5169188" y="24874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470" name="Google Shape;470;p34"/>
          <p:cNvSpPr txBox="1">
            <a:spLocks noGrp="1"/>
          </p:cNvSpPr>
          <p:nvPr>
            <p:ph type="body" idx="13"/>
          </p:nvPr>
        </p:nvSpPr>
        <p:spPr>
          <a:xfrm>
            <a:off x="5169188" y="33951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471" name="Google Shape;471;p34"/>
          <p:cNvSpPr txBox="1">
            <a:spLocks noGrp="1"/>
          </p:cNvSpPr>
          <p:nvPr>
            <p:ph type="title" idx="14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E46962"/>
          </p15:clr>
        </p15:guide>
        <p15:guide id="2" pos="5760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CUSTOM_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5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474" name="Google Shape;474;p35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5400000" cy="68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475" name="Google Shape;475;p35"/>
          <p:cNvGrpSpPr/>
          <p:nvPr/>
        </p:nvGrpSpPr>
        <p:grpSpPr>
          <a:xfrm rot="10800000" flipH="1">
            <a:off x="6179902" y="24"/>
            <a:ext cx="2963226" cy="1495659"/>
            <a:chOff x="4306084" y="2701610"/>
            <a:chExt cx="4837921" cy="2441893"/>
          </a:xfrm>
        </p:grpSpPr>
        <p:sp>
          <p:nvSpPr>
            <p:cNvPr id="476" name="Google Shape;476;p35"/>
            <p:cNvSpPr/>
            <p:nvPr/>
          </p:nvSpPr>
          <p:spPr>
            <a:xfrm>
              <a:off x="4306084" y="4485495"/>
              <a:ext cx="4837921" cy="658008"/>
            </a:xfrm>
            <a:custGeom>
              <a:avLst/>
              <a:gdLst/>
              <a:ahLst/>
              <a:cxnLst/>
              <a:rect l="l" t="t" r="r" b="b"/>
              <a:pathLst>
                <a:path w="89824" h="12217" fill="none" extrusionOk="0">
                  <a:moveTo>
                    <a:pt x="85826" y="0"/>
                  </a:moveTo>
                  <a:lnTo>
                    <a:pt x="85826" y="0"/>
                  </a:lnTo>
                  <a:lnTo>
                    <a:pt x="85045" y="291"/>
                  </a:lnTo>
                  <a:lnTo>
                    <a:pt x="84218" y="581"/>
                  </a:lnTo>
                  <a:lnTo>
                    <a:pt x="83370" y="871"/>
                  </a:lnTo>
                  <a:lnTo>
                    <a:pt x="82476" y="1139"/>
                  </a:lnTo>
                  <a:lnTo>
                    <a:pt x="81538" y="1430"/>
                  </a:lnTo>
                  <a:lnTo>
                    <a:pt x="80578" y="1697"/>
                  </a:lnTo>
                  <a:lnTo>
                    <a:pt x="79596" y="1943"/>
                  </a:lnTo>
                  <a:lnTo>
                    <a:pt x="78568" y="2189"/>
                  </a:lnTo>
                  <a:lnTo>
                    <a:pt x="77496" y="2434"/>
                  </a:lnTo>
                  <a:lnTo>
                    <a:pt x="76424" y="2680"/>
                  </a:lnTo>
                  <a:lnTo>
                    <a:pt x="75308" y="2903"/>
                  </a:lnTo>
                  <a:lnTo>
                    <a:pt x="74146" y="3104"/>
                  </a:lnTo>
                  <a:lnTo>
                    <a:pt x="71779" y="3529"/>
                  </a:lnTo>
                  <a:lnTo>
                    <a:pt x="69278" y="3886"/>
                  </a:lnTo>
                  <a:lnTo>
                    <a:pt x="66709" y="4221"/>
                  </a:lnTo>
                  <a:lnTo>
                    <a:pt x="64029" y="4511"/>
                  </a:lnTo>
                  <a:lnTo>
                    <a:pt x="61260" y="4779"/>
                  </a:lnTo>
                  <a:lnTo>
                    <a:pt x="58424" y="4980"/>
                  </a:lnTo>
                  <a:lnTo>
                    <a:pt x="55498" y="5159"/>
                  </a:lnTo>
                  <a:lnTo>
                    <a:pt x="52506" y="5271"/>
                  </a:lnTo>
                  <a:lnTo>
                    <a:pt x="49468" y="5338"/>
                  </a:lnTo>
                  <a:lnTo>
                    <a:pt x="46364" y="5382"/>
                  </a:lnTo>
                  <a:lnTo>
                    <a:pt x="46364" y="5382"/>
                  </a:lnTo>
                  <a:lnTo>
                    <a:pt x="43260" y="5338"/>
                  </a:lnTo>
                  <a:lnTo>
                    <a:pt x="40200" y="5271"/>
                  </a:lnTo>
                  <a:lnTo>
                    <a:pt x="37208" y="5159"/>
                  </a:lnTo>
                  <a:lnTo>
                    <a:pt x="34304" y="4980"/>
                  </a:lnTo>
                  <a:lnTo>
                    <a:pt x="31446" y="4779"/>
                  </a:lnTo>
                  <a:lnTo>
                    <a:pt x="28676" y="4511"/>
                  </a:lnTo>
                  <a:lnTo>
                    <a:pt x="25996" y="4221"/>
                  </a:lnTo>
                  <a:lnTo>
                    <a:pt x="23428" y="3886"/>
                  </a:lnTo>
                  <a:lnTo>
                    <a:pt x="20927" y="3529"/>
                  </a:lnTo>
                  <a:lnTo>
                    <a:pt x="18560" y="3104"/>
                  </a:lnTo>
                  <a:lnTo>
                    <a:pt x="17421" y="2903"/>
                  </a:lnTo>
                  <a:lnTo>
                    <a:pt x="16282" y="2680"/>
                  </a:lnTo>
                  <a:lnTo>
                    <a:pt x="15210" y="2434"/>
                  </a:lnTo>
                  <a:lnTo>
                    <a:pt x="14138" y="2189"/>
                  </a:lnTo>
                  <a:lnTo>
                    <a:pt x="13110" y="1943"/>
                  </a:lnTo>
                  <a:lnTo>
                    <a:pt x="12128" y="1697"/>
                  </a:lnTo>
                  <a:lnTo>
                    <a:pt x="11167" y="1430"/>
                  </a:lnTo>
                  <a:lnTo>
                    <a:pt x="10229" y="1139"/>
                  </a:lnTo>
                  <a:lnTo>
                    <a:pt x="9336" y="871"/>
                  </a:lnTo>
                  <a:lnTo>
                    <a:pt x="8487" y="581"/>
                  </a:lnTo>
                  <a:lnTo>
                    <a:pt x="7661" y="291"/>
                  </a:lnTo>
                  <a:lnTo>
                    <a:pt x="6879" y="0"/>
                  </a:lnTo>
                  <a:lnTo>
                    <a:pt x="6879" y="0"/>
                  </a:lnTo>
                  <a:lnTo>
                    <a:pt x="6075" y="313"/>
                  </a:lnTo>
                  <a:lnTo>
                    <a:pt x="5338" y="648"/>
                  </a:lnTo>
                  <a:lnTo>
                    <a:pt x="4624" y="983"/>
                  </a:lnTo>
                  <a:lnTo>
                    <a:pt x="3976" y="1340"/>
                  </a:lnTo>
                  <a:lnTo>
                    <a:pt x="3351" y="1697"/>
                  </a:lnTo>
                  <a:lnTo>
                    <a:pt x="2793" y="2055"/>
                  </a:lnTo>
                  <a:lnTo>
                    <a:pt x="2279" y="2412"/>
                  </a:lnTo>
                  <a:lnTo>
                    <a:pt x="1810" y="2792"/>
                  </a:lnTo>
                  <a:lnTo>
                    <a:pt x="1386" y="3171"/>
                  </a:lnTo>
                  <a:lnTo>
                    <a:pt x="1028" y="3551"/>
                  </a:lnTo>
                  <a:lnTo>
                    <a:pt x="716" y="3931"/>
                  </a:lnTo>
                  <a:lnTo>
                    <a:pt x="470" y="4310"/>
                  </a:lnTo>
                  <a:lnTo>
                    <a:pt x="269" y="4712"/>
                  </a:lnTo>
                  <a:lnTo>
                    <a:pt x="180" y="4913"/>
                  </a:lnTo>
                  <a:lnTo>
                    <a:pt x="135" y="5114"/>
                  </a:lnTo>
                  <a:lnTo>
                    <a:pt x="68" y="5315"/>
                  </a:lnTo>
                  <a:lnTo>
                    <a:pt x="46" y="5516"/>
                  </a:lnTo>
                  <a:lnTo>
                    <a:pt x="23" y="5717"/>
                  </a:lnTo>
                  <a:lnTo>
                    <a:pt x="1" y="5918"/>
                  </a:lnTo>
                  <a:lnTo>
                    <a:pt x="1" y="5918"/>
                  </a:lnTo>
                  <a:lnTo>
                    <a:pt x="23" y="6142"/>
                  </a:lnTo>
                  <a:lnTo>
                    <a:pt x="46" y="6365"/>
                  </a:lnTo>
                  <a:lnTo>
                    <a:pt x="90" y="6566"/>
                  </a:lnTo>
                  <a:lnTo>
                    <a:pt x="135" y="6789"/>
                  </a:lnTo>
                  <a:lnTo>
                    <a:pt x="224" y="7013"/>
                  </a:lnTo>
                  <a:lnTo>
                    <a:pt x="314" y="7214"/>
                  </a:lnTo>
                  <a:lnTo>
                    <a:pt x="425" y="7437"/>
                  </a:lnTo>
                  <a:lnTo>
                    <a:pt x="537" y="7638"/>
                  </a:lnTo>
                  <a:lnTo>
                    <a:pt x="671" y="7839"/>
                  </a:lnTo>
                  <a:lnTo>
                    <a:pt x="827" y="8062"/>
                  </a:lnTo>
                  <a:lnTo>
                    <a:pt x="1185" y="8464"/>
                  </a:lnTo>
                  <a:lnTo>
                    <a:pt x="1609" y="8866"/>
                  </a:lnTo>
                  <a:lnTo>
                    <a:pt x="2078" y="9268"/>
                  </a:lnTo>
                  <a:lnTo>
                    <a:pt x="2614" y="9670"/>
                  </a:lnTo>
                  <a:lnTo>
                    <a:pt x="3195" y="10050"/>
                  </a:lnTo>
                  <a:lnTo>
                    <a:pt x="3842" y="10430"/>
                  </a:lnTo>
                  <a:lnTo>
                    <a:pt x="4557" y="10809"/>
                  </a:lnTo>
                  <a:lnTo>
                    <a:pt x="5294" y="11167"/>
                  </a:lnTo>
                  <a:lnTo>
                    <a:pt x="6098" y="11524"/>
                  </a:lnTo>
                  <a:lnTo>
                    <a:pt x="6969" y="11881"/>
                  </a:lnTo>
                  <a:lnTo>
                    <a:pt x="7862" y="12216"/>
                  </a:lnTo>
                  <a:lnTo>
                    <a:pt x="84844" y="12216"/>
                  </a:lnTo>
                  <a:lnTo>
                    <a:pt x="89824" y="9871"/>
                  </a:lnTo>
                  <a:lnTo>
                    <a:pt x="89824" y="1988"/>
                  </a:lnTo>
                  <a:lnTo>
                    <a:pt x="89824" y="1988"/>
                  </a:lnTo>
                  <a:lnTo>
                    <a:pt x="89400" y="1720"/>
                  </a:lnTo>
                  <a:lnTo>
                    <a:pt x="88975" y="1474"/>
                  </a:lnTo>
                  <a:lnTo>
                    <a:pt x="88506" y="1206"/>
                  </a:lnTo>
                  <a:lnTo>
                    <a:pt x="88015" y="961"/>
                  </a:lnTo>
                  <a:lnTo>
                    <a:pt x="87501" y="715"/>
                  </a:lnTo>
                  <a:lnTo>
                    <a:pt x="86965" y="469"/>
                  </a:lnTo>
                  <a:lnTo>
                    <a:pt x="85826" y="0"/>
                  </a:lnTo>
                  <a:lnTo>
                    <a:pt x="85826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4306084" y="3738493"/>
              <a:ext cx="4837921" cy="747038"/>
            </a:xfrm>
            <a:custGeom>
              <a:avLst/>
              <a:gdLst/>
              <a:ahLst/>
              <a:cxnLst/>
              <a:rect l="l" t="t" r="r" b="b"/>
              <a:pathLst>
                <a:path w="89824" h="13870" fill="none" extrusionOk="0">
                  <a:moveTo>
                    <a:pt x="79372" y="0"/>
                  </a:moveTo>
                  <a:lnTo>
                    <a:pt x="79372" y="0"/>
                  </a:lnTo>
                  <a:lnTo>
                    <a:pt x="77764" y="380"/>
                  </a:lnTo>
                  <a:lnTo>
                    <a:pt x="76067" y="737"/>
                  </a:lnTo>
                  <a:lnTo>
                    <a:pt x="74325" y="1072"/>
                  </a:lnTo>
                  <a:lnTo>
                    <a:pt x="72494" y="1407"/>
                  </a:lnTo>
                  <a:lnTo>
                    <a:pt x="70595" y="1698"/>
                  </a:lnTo>
                  <a:lnTo>
                    <a:pt x="68652" y="1966"/>
                  </a:lnTo>
                  <a:lnTo>
                    <a:pt x="66642" y="2234"/>
                  </a:lnTo>
                  <a:lnTo>
                    <a:pt x="64565" y="2457"/>
                  </a:lnTo>
                  <a:lnTo>
                    <a:pt x="62444" y="2658"/>
                  </a:lnTo>
                  <a:lnTo>
                    <a:pt x="60278" y="2859"/>
                  </a:lnTo>
                  <a:lnTo>
                    <a:pt x="58044" y="3015"/>
                  </a:lnTo>
                  <a:lnTo>
                    <a:pt x="55789" y="3127"/>
                  </a:lnTo>
                  <a:lnTo>
                    <a:pt x="53488" y="3239"/>
                  </a:lnTo>
                  <a:lnTo>
                    <a:pt x="51143" y="3306"/>
                  </a:lnTo>
                  <a:lnTo>
                    <a:pt x="48754" y="3350"/>
                  </a:lnTo>
                  <a:lnTo>
                    <a:pt x="46364" y="3373"/>
                  </a:lnTo>
                  <a:lnTo>
                    <a:pt x="46364" y="3373"/>
                  </a:lnTo>
                  <a:lnTo>
                    <a:pt x="43952" y="3350"/>
                  </a:lnTo>
                  <a:lnTo>
                    <a:pt x="41563" y="3306"/>
                  </a:lnTo>
                  <a:lnTo>
                    <a:pt x="39218" y="3239"/>
                  </a:lnTo>
                  <a:lnTo>
                    <a:pt x="36917" y="3127"/>
                  </a:lnTo>
                  <a:lnTo>
                    <a:pt x="34662" y="3015"/>
                  </a:lnTo>
                  <a:lnTo>
                    <a:pt x="32451" y="2859"/>
                  </a:lnTo>
                  <a:lnTo>
                    <a:pt x="30262" y="2658"/>
                  </a:lnTo>
                  <a:lnTo>
                    <a:pt x="28140" y="2457"/>
                  </a:lnTo>
                  <a:lnTo>
                    <a:pt x="26086" y="2234"/>
                  </a:lnTo>
                  <a:lnTo>
                    <a:pt x="24053" y="1966"/>
                  </a:lnTo>
                  <a:lnTo>
                    <a:pt x="22111" y="1698"/>
                  </a:lnTo>
                  <a:lnTo>
                    <a:pt x="20212" y="1407"/>
                  </a:lnTo>
                  <a:lnTo>
                    <a:pt x="18381" y="1072"/>
                  </a:lnTo>
                  <a:lnTo>
                    <a:pt x="16639" y="737"/>
                  </a:lnTo>
                  <a:lnTo>
                    <a:pt x="14942" y="380"/>
                  </a:lnTo>
                  <a:lnTo>
                    <a:pt x="13334" y="0"/>
                  </a:lnTo>
                  <a:lnTo>
                    <a:pt x="13334" y="0"/>
                  </a:lnTo>
                  <a:lnTo>
                    <a:pt x="11815" y="380"/>
                  </a:lnTo>
                  <a:lnTo>
                    <a:pt x="10386" y="782"/>
                  </a:lnTo>
                  <a:lnTo>
                    <a:pt x="9046" y="1229"/>
                  </a:lnTo>
                  <a:lnTo>
                    <a:pt x="7773" y="1653"/>
                  </a:lnTo>
                  <a:lnTo>
                    <a:pt x="6589" y="2122"/>
                  </a:lnTo>
                  <a:lnTo>
                    <a:pt x="5495" y="2591"/>
                  </a:lnTo>
                  <a:lnTo>
                    <a:pt x="4490" y="3060"/>
                  </a:lnTo>
                  <a:lnTo>
                    <a:pt x="4021" y="3328"/>
                  </a:lnTo>
                  <a:lnTo>
                    <a:pt x="3574" y="3574"/>
                  </a:lnTo>
                  <a:lnTo>
                    <a:pt x="3150" y="3819"/>
                  </a:lnTo>
                  <a:lnTo>
                    <a:pt x="2770" y="4087"/>
                  </a:lnTo>
                  <a:lnTo>
                    <a:pt x="2391" y="4333"/>
                  </a:lnTo>
                  <a:lnTo>
                    <a:pt x="2056" y="4601"/>
                  </a:lnTo>
                  <a:lnTo>
                    <a:pt x="1743" y="4869"/>
                  </a:lnTo>
                  <a:lnTo>
                    <a:pt x="1430" y="5137"/>
                  </a:lnTo>
                  <a:lnTo>
                    <a:pt x="1162" y="5405"/>
                  </a:lnTo>
                  <a:lnTo>
                    <a:pt x="939" y="5673"/>
                  </a:lnTo>
                  <a:lnTo>
                    <a:pt x="716" y="5941"/>
                  </a:lnTo>
                  <a:lnTo>
                    <a:pt x="537" y="6231"/>
                  </a:lnTo>
                  <a:lnTo>
                    <a:pt x="381" y="6499"/>
                  </a:lnTo>
                  <a:lnTo>
                    <a:pt x="247" y="6790"/>
                  </a:lnTo>
                  <a:lnTo>
                    <a:pt x="135" y="7058"/>
                  </a:lnTo>
                  <a:lnTo>
                    <a:pt x="68" y="7348"/>
                  </a:lnTo>
                  <a:lnTo>
                    <a:pt x="23" y="7638"/>
                  </a:lnTo>
                  <a:lnTo>
                    <a:pt x="1" y="7929"/>
                  </a:lnTo>
                  <a:lnTo>
                    <a:pt x="1" y="7929"/>
                  </a:lnTo>
                  <a:lnTo>
                    <a:pt x="23" y="8130"/>
                  </a:lnTo>
                  <a:lnTo>
                    <a:pt x="46" y="8331"/>
                  </a:lnTo>
                  <a:lnTo>
                    <a:pt x="68" y="8532"/>
                  </a:lnTo>
                  <a:lnTo>
                    <a:pt x="135" y="8733"/>
                  </a:lnTo>
                  <a:lnTo>
                    <a:pt x="180" y="8934"/>
                  </a:lnTo>
                  <a:lnTo>
                    <a:pt x="269" y="9135"/>
                  </a:lnTo>
                  <a:lnTo>
                    <a:pt x="470" y="9537"/>
                  </a:lnTo>
                  <a:lnTo>
                    <a:pt x="716" y="9916"/>
                  </a:lnTo>
                  <a:lnTo>
                    <a:pt x="1028" y="10318"/>
                  </a:lnTo>
                  <a:lnTo>
                    <a:pt x="1386" y="10698"/>
                  </a:lnTo>
                  <a:lnTo>
                    <a:pt x="1810" y="11055"/>
                  </a:lnTo>
                  <a:lnTo>
                    <a:pt x="2279" y="11435"/>
                  </a:lnTo>
                  <a:lnTo>
                    <a:pt x="2793" y="11792"/>
                  </a:lnTo>
                  <a:lnTo>
                    <a:pt x="3351" y="12150"/>
                  </a:lnTo>
                  <a:lnTo>
                    <a:pt x="3976" y="12507"/>
                  </a:lnTo>
                  <a:lnTo>
                    <a:pt x="4624" y="12864"/>
                  </a:lnTo>
                  <a:lnTo>
                    <a:pt x="5338" y="13199"/>
                  </a:lnTo>
                  <a:lnTo>
                    <a:pt x="6075" y="13534"/>
                  </a:lnTo>
                  <a:lnTo>
                    <a:pt x="6879" y="13869"/>
                  </a:lnTo>
                  <a:lnTo>
                    <a:pt x="6879" y="13869"/>
                  </a:lnTo>
                  <a:lnTo>
                    <a:pt x="7661" y="13557"/>
                  </a:lnTo>
                  <a:lnTo>
                    <a:pt x="8487" y="13266"/>
                  </a:lnTo>
                  <a:lnTo>
                    <a:pt x="9336" y="12976"/>
                  </a:lnTo>
                  <a:lnTo>
                    <a:pt x="10229" y="12708"/>
                  </a:lnTo>
                  <a:lnTo>
                    <a:pt x="11167" y="12440"/>
                  </a:lnTo>
                  <a:lnTo>
                    <a:pt x="12128" y="12172"/>
                  </a:lnTo>
                  <a:lnTo>
                    <a:pt x="13110" y="11904"/>
                  </a:lnTo>
                  <a:lnTo>
                    <a:pt x="14138" y="11658"/>
                  </a:lnTo>
                  <a:lnTo>
                    <a:pt x="15210" y="11413"/>
                  </a:lnTo>
                  <a:lnTo>
                    <a:pt x="16282" y="11189"/>
                  </a:lnTo>
                  <a:lnTo>
                    <a:pt x="17421" y="10966"/>
                  </a:lnTo>
                  <a:lnTo>
                    <a:pt x="18560" y="10743"/>
                  </a:lnTo>
                  <a:lnTo>
                    <a:pt x="20927" y="10318"/>
                  </a:lnTo>
                  <a:lnTo>
                    <a:pt x="23428" y="9961"/>
                  </a:lnTo>
                  <a:lnTo>
                    <a:pt x="25996" y="9626"/>
                  </a:lnTo>
                  <a:lnTo>
                    <a:pt x="28676" y="9336"/>
                  </a:lnTo>
                  <a:lnTo>
                    <a:pt x="31446" y="9068"/>
                  </a:lnTo>
                  <a:lnTo>
                    <a:pt x="34304" y="8867"/>
                  </a:lnTo>
                  <a:lnTo>
                    <a:pt x="37208" y="8688"/>
                  </a:lnTo>
                  <a:lnTo>
                    <a:pt x="40200" y="8576"/>
                  </a:lnTo>
                  <a:lnTo>
                    <a:pt x="43260" y="8509"/>
                  </a:lnTo>
                  <a:lnTo>
                    <a:pt x="46364" y="8487"/>
                  </a:lnTo>
                  <a:lnTo>
                    <a:pt x="46364" y="8487"/>
                  </a:lnTo>
                  <a:lnTo>
                    <a:pt x="49468" y="8509"/>
                  </a:lnTo>
                  <a:lnTo>
                    <a:pt x="52506" y="8576"/>
                  </a:lnTo>
                  <a:lnTo>
                    <a:pt x="55498" y="8688"/>
                  </a:lnTo>
                  <a:lnTo>
                    <a:pt x="58424" y="8867"/>
                  </a:lnTo>
                  <a:lnTo>
                    <a:pt x="61260" y="9068"/>
                  </a:lnTo>
                  <a:lnTo>
                    <a:pt x="64029" y="9336"/>
                  </a:lnTo>
                  <a:lnTo>
                    <a:pt x="66709" y="9626"/>
                  </a:lnTo>
                  <a:lnTo>
                    <a:pt x="69278" y="9961"/>
                  </a:lnTo>
                  <a:lnTo>
                    <a:pt x="71779" y="10318"/>
                  </a:lnTo>
                  <a:lnTo>
                    <a:pt x="74146" y="10743"/>
                  </a:lnTo>
                  <a:lnTo>
                    <a:pt x="75308" y="10966"/>
                  </a:lnTo>
                  <a:lnTo>
                    <a:pt x="76424" y="11189"/>
                  </a:lnTo>
                  <a:lnTo>
                    <a:pt x="77496" y="11413"/>
                  </a:lnTo>
                  <a:lnTo>
                    <a:pt x="78568" y="11658"/>
                  </a:lnTo>
                  <a:lnTo>
                    <a:pt x="79596" y="11904"/>
                  </a:lnTo>
                  <a:lnTo>
                    <a:pt x="80578" y="12172"/>
                  </a:lnTo>
                  <a:lnTo>
                    <a:pt x="81538" y="12440"/>
                  </a:lnTo>
                  <a:lnTo>
                    <a:pt x="82476" y="12708"/>
                  </a:lnTo>
                  <a:lnTo>
                    <a:pt x="83370" y="12976"/>
                  </a:lnTo>
                  <a:lnTo>
                    <a:pt x="84218" y="13266"/>
                  </a:lnTo>
                  <a:lnTo>
                    <a:pt x="85045" y="13557"/>
                  </a:lnTo>
                  <a:lnTo>
                    <a:pt x="85826" y="13869"/>
                  </a:lnTo>
                  <a:lnTo>
                    <a:pt x="85826" y="13869"/>
                  </a:lnTo>
                  <a:lnTo>
                    <a:pt x="86965" y="13378"/>
                  </a:lnTo>
                  <a:lnTo>
                    <a:pt x="88015" y="12887"/>
                  </a:lnTo>
                  <a:lnTo>
                    <a:pt x="88506" y="12641"/>
                  </a:lnTo>
                  <a:lnTo>
                    <a:pt x="88975" y="12395"/>
                  </a:lnTo>
                  <a:lnTo>
                    <a:pt x="89400" y="12127"/>
                  </a:lnTo>
                  <a:lnTo>
                    <a:pt x="89824" y="11859"/>
                  </a:lnTo>
                  <a:lnTo>
                    <a:pt x="89824" y="3998"/>
                  </a:lnTo>
                  <a:lnTo>
                    <a:pt x="89824" y="3998"/>
                  </a:lnTo>
                  <a:lnTo>
                    <a:pt x="89377" y="3708"/>
                  </a:lnTo>
                  <a:lnTo>
                    <a:pt x="88886" y="3440"/>
                  </a:lnTo>
                  <a:lnTo>
                    <a:pt x="88395" y="3149"/>
                  </a:lnTo>
                  <a:lnTo>
                    <a:pt x="87859" y="2881"/>
                  </a:lnTo>
                  <a:lnTo>
                    <a:pt x="87300" y="2613"/>
                  </a:lnTo>
                  <a:lnTo>
                    <a:pt x="86697" y="2368"/>
                  </a:lnTo>
                  <a:lnTo>
                    <a:pt x="86094" y="2100"/>
                  </a:lnTo>
                  <a:lnTo>
                    <a:pt x="85447" y="1854"/>
                  </a:lnTo>
                  <a:lnTo>
                    <a:pt x="84084" y="1363"/>
                  </a:lnTo>
                  <a:lnTo>
                    <a:pt x="82610" y="871"/>
                  </a:lnTo>
                  <a:lnTo>
                    <a:pt x="81047" y="425"/>
                  </a:lnTo>
                  <a:lnTo>
                    <a:pt x="79372" y="0"/>
                  </a:lnTo>
                  <a:lnTo>
                    <a:pt x="79372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4306084" y="2701610"/>
              <a:ext cx="4837921" cy="1036913"/>
            </a:xfrm>
            <a:custGeom>
              <a:avLst/>
              <a:gdLst/>
              <a:ahLst/>
              <a:cxnLst/>
              <a:rect l="l" t="t" r="r" b="b"/>
              <a:pathLst>
                <a:path w="89824" h="19252" fill="none" extrusionOk="0">
                  <a:moveTo>
                    <a:pt x="46364" y="1"/>
                  </a:moveTo>
                  <a:lnTo>
                    <a:pt x="46364" y="1"/>
                  </a:lnTo>
                  <a:lnTo>
                    <a:pt x="43974" y="1"/>
                  </a:lnTo>
                  <a:lnTo>
                    <a:pt x="41607" y="45"/>
                  </a:lnTo>
                  <a:lnTo>
                    <a:pt x="39307" y="135"/>
                  </a:lnTo>
                  <a:lnTo>
                    <a:pt x="37007" y="224"/>
                  </a:lnTo>
                  <a:lnTo>
                    <a:pt x="34773" y="358"/>
                  </a:lnTo>
                  <a:lnTo>
                    <a:pt x="32562" y="492"/>
                  </a:lnTo>
                  <a:lnTo>
                    <a:pt x="30418" y="671"/>
                  </a:lnTo>
                  <a:lnTo>
                    <a:pt x="28319" y="872"/>
                  </a:lnTo>
                  <a:lnTo>
                    <a:pt x="26264" y="1117"/>
                  </a:lnTo>
                  <a:lnTo>
                    <a:pt x="24254" y="1363"/>
                  </a:lnTo>
                  <a:lnTo>
                    <a:pt x="22334" y="1631"/>
                  </a:lnTo>
                  <a:lnTo>
                    <a:pt x="20436" y="1921"/>
                  </a:lnTo>
                  <a:lnTo>
                    <a:pt x="18627" y="2234"/>
                  </a:lnTo>
                  <a:lnTo>
                    <a:pt x="16885" y="2569"/>
                  </a:lnTo>
                  <a:lnTo>
                    <a:pt x="15187" y="2926"/>
                  </a:lnTo>
                  <a:lnTo>
                    <a:pt x="13579" y="3306"/>
                  </a:lnTo>
                  <a:lnTo>
                    <a:pt x="12038" y="3708"/>
                  </a:lnTo>
                  <a:lnTo>
                    <a:pt x="10587" y="4110"/>
                  </a:lnTo>
                  <a:lnTo>
                    <a:pt x="9224" y="4534"/>
                  </a:lnTo>
                  <a:lnTo>
                    <a:pt x="7929" y="4981"/>
                  </a:lnTo>
                  <a:lnTo>
                    <a:pt x="6723" y="5450"/>
                  </a:lnTo>
                  <a:lnTo>
                    <a:pt x="5606" y="5919"/>
                  </a:lnTo>
                  <a:lnTo>
                    <a:pt x="4579" y="6410"/>
                  </a:lnTo>
                  <a:lnTo>
                    <a:pt x="4110" y="6656"/>
                  </a:lnTo>
                  <a:lnTo>
                    <a:pt x="3641" y="6901"/>
                  </a:lnTo>
                  <a:lnTo>
                    <a:pt x="3217" y="7169"/>
                  </a:lnTo>
                  <a:lnTo>
                    <a:pt x="2815" y="7415"/>
                  </a:lnTo>
                  <a:lnTo>
                    <a:pt x="2435" y="7683"/>
                  </a:lnTo>
                  <a:lnTo>
                    <a:pt x="2100" y="7951"/>
                  </a:lnTo>
                  <a:lnTo>
                    <a:pt x="1765" y="8219"/>
                  </a:lnTo>
                  <a:lnTo>
                    <a:pt x="1475" y="8487"/>
                  </a:lnTo>
                  <a:lnTo>
                    <a:pt x="1185" y="8755"/>
                  </a:lnTo>
                  <a:lnTo>
                    <a:pt x="961" y="9023"/>
                  </a:lnTo>
                  <a:lnTo>
                    <a:pt x="738" y="9313"/>
                  </a:lnTo>
                  <a:lnTo>
                    <a:pt x="537" y="9581"/>
                  </a:lnTo>
                  <a:lnTo>
                    <a:pt x="381" y="9872"/>
                  </a:lnTo>
                  <a:lnTo>
                    <a:pt x="247" y="10140"/>
                  </a:lnTo>
                  <a:lnTo>
                    <a:pt x="135" y="10430"/>
                  </a:lnTo>
                  <a:lnTo>
                    <a:pt x="68" y="10720"/>
                  </a:lnTo>
                  <a:lnTo>
                    <a:pt x="23" y="11011"/>
                  </a:lnTo>
                  <a:lnTo>
                    <a:pt x="1" y="11301"/>
                  </a:lnTo>
                  <a:lnTo>
                    <a:pt x="1" y="11301"/>
                  </a:lnTo>
                  <a:lnTo>
                    <a:pt x="23" y="11591"/>
                  </a:lnTo>
                  <a:lnTo>
                    <a:pt x="68" y="11882"/>
                  </a:lnTo>
                  <a:lnTo>
                    <a:pt x="135" y="12172"/>
                  </a:lnTo>
                  <a:lnTo>
                    <a:pt x="247" y="12462"/>
                  </a:lnTo>
                  <a:lnTo>
                    <a:pt x="381" y="12730"/>
                  </a:lnTo>
                  <a:lnTo>
                    <a:pt x="537" y="13021"/>
                  </a:lnTo>
                  <a:lnTo>
                    <a:pt x="716" y="13289"/>
                  </a:lnTo>
                  <a:lnTo>
                    <a:pt x="939" y="13557"/>
                  </a:lnTo>
                  <a:lnTo>
                    <a:pt x="1162" y="13847"/>
                  </a:lnTo>
                  <a:lnTo>
                    <a:pt x="1430" y="14115"/>
                  </a:lnTo>
                  <a:lnTo>
                    <a:pt x="1743" y="14383"/>
                  </a:lnTo>
                  <a:lnTo>
                    <a:pt x="2056" y="14629"/>
                  </a:lnTo>
                  <a:lnTo>
                    <a:pt x="2391" y="14897"/>
                  </a:lnTo>
                  <a:lnTo>
                    <a:pt x="2770" y="15165"/>
                  </a:lnTo>
                  <a:lnTo>
                    <a:pt x="3150" y="15410"/>
                  </a:lnTo>
                  <a:lnTo>
                    <a:pt x="3574" y="15678"/>
                  </a:lnTo>
                  <a:lnTo>
                    <a:pt x="4021" y="15924"/>
                  </a:lnTo>
                  <a:lnTo>
                    <a:pt x="4490" y="16170"/>
                  </a:lnTo>
                  <a:lnTo>
                    <a:pt x="5495" y="16661"/>
                  </a:lnTo>
                  <a:lnTo>
                    <a:pt x="6589" y="17130"/>
                  </a:lnTo>
                  <a:lnTo>
                    <a:pt x="7773" y="17577"/>
                  </a:lnTo>
                  <a:lnTo>
                    <a:pt x="9046" y="18023"/>
                  </a:lnTo>
                  <a:lnTo>
                    <a:pt x="10386" y="18447"/>
                  </a:lnTo>
                  <a:lnTo>
                    <a:pt x="11815" y="18849"/>
                  </a:lnTo>
                  <a:lnTo>
                    <a:pt x="13334" y="19251"/>
                  </a:lnTo>
                  <a:lnTo>
                    <a:pt x="13334" y="19251"/>
                  </a:lnTo>
                  <a:lnTo>
                    <a:pt x="14942" y="18872"/>
                  </a:lnTo>
                  <a:lnTo>
                    <a:pt x="16639" y="18492"/>
                  </a:lnTo>
                  <a:lnTo>
                    <a:pt x="18381" y="18157"/>
                  </a:lnTo>
                  <a:lnTo>
                    <a:pt x="20212" y="17845"/>
                  </a:lnTo>
                  <a:lnTo>
                    <a:pt x="22111" y="17532"/>
                  </a:lnTo>
                  <a:lnTo>
                    <a:pt x="24053" y="17264"/>
                  </a:lnTo>
                  <a:lnTo>
                    <a:pt x="26086" y="16996"/>
                  </a:lnTo>
                  <a:lnTo>
                    <a:pt x="28140" y="16773"/>
                  </a:lnTo>
                  <a:lnTo>
                    <a:pt x="30262" y="16572"/>
                  </a:lnTo>
                  <a:lnTo>
                    <a:pt x="32451" y="16393"/>
                  </a:lnTo>
                  <a:lnTo>
                    <a:pt x="34662" y="16237"/>
                  </a:lnTo>
                  <a:lnTo>
                    <a:pt x="36917" y="16103"/>
                  </a:lnTo>
                  <a:lnTo>
                    <a:pt x="39218" y="15991"/>
                  </a:lnTo>
                  <a:lnTo>
                    <a:pt x="41563" y="15924"/>
                  </a:lnTo>
                  <a:lnTo>
                    <a:pt x="43952" y="15879"/>
                  </a:lnTo>
                  <a:lnTo>
                    <a:pt x="46364" y="15857"/>
                  </a:lnTo>
                  <a:lnTo>
                    <a:pt x="46364" y="15857"/>
                  </a:lnTo>
                  <a:lnTo>
                    <a:pt x="48754" y="15879"/>
                  </a:lnTo>
                  <a:lnTo>
                    <a:pt x="51143" y="15924"/>
                  </a:lnTo>
                  <a:lnTo>
                    <a:pt x="53488" y="15991"/>
                  </a:lnTo>
                  <a:lnTo>
                    <a:pt x="55789" y="16103"/>
                  </a:lnTo>
                  <a:lnTo>
                    <a:pt x="58044" y="16237"/>
                  </a:lnTo>
                  <a:lnTo>
                    <a:pt x="60278" y="16393"/>
                  </a:lnTo>
                  <a:lnTo>
                    <a:pt x="62444" y="16572"/>
                  </a:lnTo>
                  <a:lnTo>
                    <a:pt x="64565" y="16773"/>
                  </a:lnTo>
                  <a:lnTo>
                    <a:pt x="66642" y="16996"/>
                  </a:lnTo>
                  <a:lnTo>
                    <a:pt x="68652" y="17264"/>
                  </a:lnTo>
                  <a:lnTo>
                    <a:pt x="70595" y="17532"/>
                  </a:lnTo>
                  <a:lnTo>
                    <a:pt x="72494" y="17845"/>
                  </a:lnTo>
                  <a:lnTo>
                    <a:pt x="74325" y="18157"/>
                  </a:lnTo>
                  <a:lnTo>
                    <a:pt x="76067" y="18492"/>
                  </a:lnTo>
                  <a:lnTo>
                    <a:pt x="77764" y="18872"/>
                  </a:lnTo>
                  <a:lnTo>
                    <a:pt x="79372" y="19251"/>
                  </a:lnTo>
                  <a:lnTo>
                    <a:pt x="79372" y="19251"/>
                  </a:lnTo>
                  <a:lnTo>
                    <a:pt x="81047" y="18805"/>
                  </a:lnTo>
                  <a:lnTo>
                    <a:pt x="82610" y="18358"/>
                  </a:lnTo>
                  <a:lnTo>
                    <a:pt x="84084" y="17889"/>
                  </a:lnTo>
                  <a:lnTo>
                    <a:pt x="85447" y="17398"/>
                  </a:lnTo>
                  <a:lnTo>
                    <a:pt x="86094" y="17130"/>
                  </a:lnTo>
                  <a:lnTo>
                    <a:pt x="86697" y="16884"/>
                  </a:lnTo>
                  <a:lnTo>
                    <a:pt x="87300" y="16616"/>
                  </a:lnTo>
                  <a:lnTo>
                    <a:pt x="87859" y="16348"/>
                  </a:lnTo>
                  <a:lnTo>
                    <a:pt x="88395" y="16080"/>
                  </a:lnTo>
                  <a:lnTo>
                    <a:pt x="88886" y="15812"/>
                  </a:lnTo>
                  <a:lnTo>
                    <a:pt x="89377" y="15522"/>
                  </a:lnTo>
                  <a:lnTo>
                    <a:pt x="89824" y="15254"/>
                  </a:lnTo>
                  <a:lnTo>
                    <a:pt x="89824" y="7370"/>
                  </a:lnTo>
                  <a:lnTo>
                    <a:pt x="89824" y="7370"/>
                  </a:lnTo>
                  <a:lnTo>
                    <a:pt x="89176" y="6968"/>
                  </a:lnTo>
                  <a:lnTo>
                    <a:pt x="88462" y="6566"/>
                  </a:lnTo>
                  <a:lnTo>
                    <a:pt x="87702" y="6187"/>
                  </a:lnTo>
                  <a:lnTo>
                    <a:pt x="86876" y="5807"/>
                  </a:lnTo>
                  <a:lnTo>
                    <a:pt x="86005" y="5450"/>
                  </a:lnTo>
                  <a:lnTo>
                    <a:pt x="85067" y="5092"/>
                  </a:lnTo>
                  <a:lnTo>
                    <a:pt x="84084" y="4735"/>
                  </a:lnTo>
                  <a:lnTo>
                    <a:pt x="83057" y="4400"/>
                  </a:lnTo>
                  <a:lnTo>
                    <a:pt x="81985" y="4065"/>
                  </a:lnTo>
                  <a:lnTo>
                    <a:pt x="80846" y="3752"/>
                  </a:lnTo>
                  <a:lnTo>
                    <a:pt x="79663" y="3440"/>
                  </a:lnTo>
                  <a:lnTo>
                    <a:pt x="78434" y="3149"/>
                  </a:lnTo>
                  <a:lnTo>
                    <a:pt x="77161" y="2859"/>
                  </a:lnTo>
                  <a:lnTo>
                    <a:pt x="75844" y="2569"/>
                  </a:lnTo>
                  <a:lnTo>
                    <a:pt x="74504" y="2323"/>
                  </a:lnTo>
                  <a:lnTo>
                    <a:pt x="73097" y="2055"/>
                  </a:lnTo>
                  <a:lnTo>
                    <a:pt x="71667" y="1832"/>
                  </a:lnTo>
                  <a:lnTo>
                    <a:pt x="70193" y="1609"/>
                  </a:lnTo>
                  <a:lnTo>
                    <a:pt x="68675" y="1385"/>
                  </a:lnTo>
                  <a:lnTo>
                    <a:pt x="67134" y="1184"/>
                  </a:lnTo>
                  <a:lnTo>
                    <a:pt x="65548" y="1006"/>
                  </a:lnTo>
                  <a:lnTo>
                    <a:pt x="63940" y="827"/>
                  </a:lnTo>
                  <a:lnTo>
                    <a:pt x="62310" y="671"/>
                  </a:lnTo>
                  <a:lnTo>
                    <a:pt x="60635" y="537"/>
                  </a:lnTo>
                  <a:lnTo>
                    <a:pt x="58938" y="425"/>
                  </a:lnTo>
                  <a:lnTo>
                    <a:pt x="57196" y="313"/>
                  </a:lnTo>
                  <a:lnTo>
                    <a:pt x="55454" y="202"/>
                  </a:lnTo>
                  <a:lnTo>
                    <a:pt x="53667" y="135"/>
                  </a:lnTo>
                  <a:lnTo>
                    <a:pt x="51880" y="68"/>
                  </a:lnTo>
                  <a:lnTo>
                    <a:pt x="50049" y="23"/>
                  </a:lnTo>
                  <a:lnTo>
                    <a:pt x="48218" y="1"/>
                  </a:lnTo>
                  <a:lnTo>
                    <a:pt x="46364" y="1"/>
                  </a:lnTo>
                  <a:lnTo>
                    <a:pt x="46364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479" name="Google Shape;479;p35"/>
          <p:cNvSpPr txBox="1">
            <a:spLocks noGrp="1"/>
          </p:cNvSpPr>
          <p:nvPr>
            <p:ph type="subTitle" idx="1"/>
          </p:nvPr>
        </p:nvSpPr>
        <p:spPr>
          <a:xfrm>
            <a:off x="278850" y="2976125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35"/>
          <p:cNvSpPr txBox="1">
            <a:spLocks noGrp="1"/>
          </p:cNvSpPr>
          <p:nvPr>
            <p:ph type="subTitle" idx="3"/>
          </p:nvPr>
        </p:nvSpPr>
        <p:spPr>
          <a:xfrm>
            <a:off x="1720650" y="2589300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35"/>
          <p:cNvSpPr txBox="1">
            <a:spLocks noGrp="1"/>
          </p:cNvSpPr>
          <p:nvPr>
            <p:ph type="subTitle" idx="4"/>
          </p:nvPr>
        </p:nvSpPr>
        <p:spPr>
          <a:xfrm>
            <a:off x="3155400" y="2306650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5"/>
          <p:cNvSpPr txBox="1">
            <a:spLocks noGrp="1"/>
          </p:cNvSpPr>
          <p:nvPr>
            <p:ph type="subTitle" idx="5"/>
          </p:nvPr>
        </p:nvSpPr>
        <p:spPr>
          <a:xfrm>
            <a:off x="4597200" y="1993200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35"/>
          <p:cNvSpPr txBox="1">
            <a:spLocks noGrp="1"/>
          </p:cNvSpPr>
          <p:nvPr>
            <p:ph type="subTitle" idx="6"/>
          </p:nvPr>
        </p:nvSpPr>
        <p:spPr>
          <a:xfrm>
            <a:off x="6031950" y="1649100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35"/>
          <p:cNvSpPr txBox="1">
            <a:spLocks noGrp="1"/>
          </p:cNvSpPr>
          <p:nvPr>
            <p:ph type="subTitle" idx="7"/>
          </p:nvPr>
        </p:nvSpPr>
        <p:spPr>
          <a:xfrm>
            <a:off x="7473750" y="1277950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5" name="Google Shape;485;p35"/>
          <p:cNvGrpSpPr/>
          <p:nvPr/>
        </p:nvGrpSpPr>
        <p:grpSpPr>
          <a:xfrm>
            <a:off x="2674998" y="2923250"/>
            <a:ext cx="6470027" cy="2221724"/>
            <a:chOff x="2674998" y="2923250"/>
            <a:chExt cx="6470027" cy="2221724"/>
          </a:xfrm>
        </p:grpSpPr>
        <p:sp>
          <p:nvSpPr>
            <p:cNvPr id="486" name="Google Shape;486;p35"/>
            <p:cNvSpPr/>
            <p:nvPr/>
          </p:nvSpPr>
          <p:spPr>
            <a:xfrm flipH="1">
              <a:off x="2674998" y="2923250"/>
              <a:ext cx="6469577" cy="2221028"/>
            </a:xfrm>
            <a:custGeom>
              <a:avLst/>
              <a:gdLst/>
              <a:ahLst/>
              <a:cxnLst/>
              <a:rect l="l" t="t" r="r" b="b"/>
              <a:pathLst>
                <a:path w="409856" h="140705" extrusionOk="0">
                  <a:moveTo>
                    <a:pt x="31655" y="0"/>
                  </a:moveTo>
                  <a:lnTo>
                    <a:pt x="0" y="140608"/>
                  </a:lnTo>
                  <a:lnTo>
                    <a:pt x="198782" y="140640"/>
                  </a:lnTo>
                  <a:lnTo>
                    <a:pt x="409856" y="140705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1"/>
                </a:gs>
              </a:gsLst>
              <a:lin ang="8099331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Google Shape;487;p35"/>
            <p:cNvSpPr/>
            <p:nvPr/>
          </p:nvSpPr>
          <p:spPr>
            <a:xfrm flipH="1">
              <a:off x="8645446" y="2924025"/>
              <a:ext cx="499579" cy="2220949"/>
            </a:xfrm>
            <a:custGeom>
              <a:avLst/>
              <a:gdLst/>
              <a:ahLst/>
              <a:cxnLst/>
              <a:rect l="l" t="t" r="r" b="b"/>
              <a:pathLst>
                <a:path w="31649" h="140700" extrusionOk="0">
                  <a:moveTo>
                    <a:pt x="31649" y="0"/>
                  </a:moveTo>
                  <a:lnTo>
                    <a:pt x="0" y="140700"/>
                  </a:lnTo>
                  <a:lnTo>
                    <a:pt x="65" y="531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8" name="Google Shape;488;p35"/>
          <p:cNvSpPr txBox="1">
            <a:spLocks noGrp="1"/>
          </p:cNvSpPr>
          <p:nvPr>
            <p:ph type="title" idx="8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2">
  <p:cSld name="BLANK_1_1_1_1_1_1_1_1_1_1_7_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1">
          <p15:clr>
            <a:srgbClr val="E46962"/>
          </p15:clr>
        </p15:guide>
        <p15:guide id="2" orient="horz" pos="1755">
          <p15:clr>
            <a:srgbClr val="E46962"/>
          </p15:clr>
        </p15:guide>
        <p15:guide id="3" orient="horz" pos="2267">
          <p15:clr>
            <a:srgbClr val="E46962"/>
          </p15:clr>
        </p15:guide>
        <p15:guide id="4" orient="horz" pos="2778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2">
  <p:cSld name="BLANK_1_1_1_1_1_1_1_1_1_1_1_1_1_1_1_2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"/>
          <p:cNvSpPr/>
          <p:nvPr/>
        </p:nvSpPr>
        <p:spPr>
          <a:xfrm>
            <a:off x="930725" y="1443850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492" name="Google Shape;492;p37"/>
          <p:cNvSpPr txBox="1">
            <a:spLocks noGrp="1"/>
          </p:cNvSpPr>
          <p:nvPr>
            <p:ph type="body" idx="1"/>
          </p:nvPr>
        </p:nvSpPr>
        <p:spPr>
          <a:xfrm>
            <a:off x="1691425" y="203530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493" name="Google Shape;493;p37"/>
          <p:cNvSpPr txBox="1">
            <a:spLocks noGrp="1"/>
          </p:cNvSpPr>
          <p:nvPr>
            <p:ph type="body" idx="2"/>
          </p:nvPr>
        </p:nvSpPr>
        <p:spPr>
          <a:xfrm>
            <a:off x="1867950" y="340515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494" name="Google Shape;494;p37"/>
          <p:cNvSpPr txBox="1">
            <a:spLocks noGrp="1"/>
          </p:cNvSpPr>
          <p:nvPr>
            <p:ph type="body" idx="3"/>
          </p:nvPr>
        </p:nvSpPr>
        <p:spPr>
          <a:xfrm>
            <a:off x="5297575" y="203530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495" name="Google Shape;495;p37"/>
          <p:cNvSpPr txBox="1">
            <a:spLocks noGrp="1"/>
          </p:cNvSpPr>
          <p:nvPr>
            <p:ph type="body" idx="4"/>
          </p:nvPr>
        </p:nvSpPr>
        <p:spPr>
          <a:xfrm>
            <a:off x="5297575" y="340515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grpSp>
        <p:nvGrpSpPr>
          <p:cNvPr id="496" name="Google Shape;496;p37"/>
          <p:cNvGrpSpPr/>
          <p:nvPr/>
        </p:nvGrpSpPr>
        <p:grpSpPr>
          <a:xfrm>
            <a:off x="7073603" y="0"/>
            <a:ext cx="2070408" cy="1617374"/>
            <a:chOff x="6787102" y="-57263"/>
            <a:chExt cx="2403260" cy="1877393"/>
          </a:xfrm>
        </p:grpSpPr>
        <p:grpSp>
          <p:nvGrpSpPr>
            <p:cNvPr id="497" name="Google Shape;497;p37"/>
            <p:cNvGrpSpPr/>
            <p:nvPr/>
          </p:nvGrpSpPr>
          <p:grpSpPr>
            <a:xfrm rot="10800000">
              <a:off x="8286413" y="1320355"/>
              <a:ext cx="903863" cy="499775"/>
              <a:chOff x="532097" y="3249175"/>
              <a:chExt cx="669528" cy="370204"/>
            </a:xfrm>
          </p:grpSpPr>
          <p:sp>
            <p:nvSpPr>
              <p:cNvPr id="498" name="Google Shape;498;p37"/>
              <p:cNvSpPr/>
              <p:nvPr/>
            </p:nvSpPr>
            <p:spPr>
              <a:xfrm>
                <a:off x="532097" y="3249179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499" name="Google Shape;499;p3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500" name="Google Shape;500;p37"/>
            <p:cNvGrpSpPr/>
            <p:nvPr/>
          </p:nvGrpSpPr>
          <p:grpSpPr>
            <a:xfrm rot="10800000">
              <a:off x="6787103" y="820419"/>
              <a:ext cx="2402289" cy="499772"/>
              <a:chOff x="532752" y="3249175"/>
              <a:chExt cx="1779473" cy="370202"/>
            </a:xfrm>
          </p:grpSpPr>
          <p:sp>
            <p:nvSpPr>
              <p:cNvPr id="501" name="Google Shape;501;p37"/>
              <p:cNvSpPr/>
              <p:nvPr/>
            </p:nvSpPr>
            <p:spPr>
              <a:xfrm>
                <a:off x="532752" y="3249177"/>
                <a:ext cx="2988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02" name="Google Shape;502;p3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03" name="Google Shape;503;p3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04" name="Google Shape;504;p37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505" name="Google Shape;505;p37"/>
            <p:cNvGrpSpPr/>
            <p:nvPr/>
          </p:nvGrpSpPr>
          <p:grpSpPr>
            <a:xfrm rot="10800000">
              <a:off x="7286873" y="320651"/>
              <a:ext cx="1499310" cy="499770"/>
              <a:chOff x="831425" y="3249175"/>
              <a:chExt cx="1110600" cy="370200"/>
            </a:xfrm>
          </p:grpSpPr>
          <p:sp>
            <p:nvSpPr>
              <p:cNvPr id="506" name="Google Shape;506;p3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07" name="Google Shape;507;p3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08" name="Google Shape;508;p37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509" name="Google Shape;509;p37"/>
            <p:cNvGrpSpPr/>
            <p:nvPr/>
          </p:nvGrpSpPr>
          <p:grpSpPr>
            <a:xfrm rot="10800000">
              <a:off x="6787102" y="-57263"/>
              <a:ext cx="2403260" cy="377865"/>
              <a:chOff x="532032" y="3249173"/>
              <a:chExt cx="1780193" cy="370202"/>
            </a:xfrm>
          </p:grpSpPr>
          <p:sp>
            <p:nvSpPr>
              <p:cNvPr id="510" name="Google Shape;510;p37"/>
              <p:cNvSpPr/>
              <p:nvPr/>
            </p:nvSpPr>
            <p:spPr>
              <a:xfrm>
                <a:off x="532032" y="3249173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11" name="Google Shape;511;p37"/>
              <p:cNvSpPr/>
              <p:nvPr/>
            </p:nvSpPr>
            <p:spPr>
              <a:xfrm>
                <a:off x="831430" y="3249173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12" name="Google Shape;512;p3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13" name="Google Shape;513;p37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14" name="Google Shape;514;p37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515" name="Google Shape;515;p37"/>
          <p:cNvSpPr/>
          <p:nvPr/>
        </p:nvSpPr>
        <p:spPr>
          <a:xfrm rot="10800000" flipH="1">
            <a:off x="8088611" y="9679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16" name="Google Shape;516;p37"/>
          <p:cNvSpPr/>
          <p:nvPr/>
        </p:nvSpPr>
        <p:spPr>
          <a:xfrm rot="10800000" flipH="1">
            <a:off x="8088611" y="369669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17" name="Google Shape;517;p37"/>
          <p:cNvSpPr/>
          <p:nvPr/>
        </p:nvSpPr>
        <p:spPr>
          <a:xfrm rot="10800000" flipH="1">
            <a:off x="8088611" y="94924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18" name="Google Shape;518;p37"/>
          <p:cNvSpPr/>
          <p:nvPr/>
        </p:nvSpPr>
        <p:spPr>
          <a:xfrm rot="10800000" flipH="1">
            <a:off x="8088611" y="646461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19" name="Google Shape;519;p37"/>
          <p:cNvSpPr txBox="1">
            <a:spLocks noGrp="1"/>
          </p:cNvSpPr>
          <p:nvPr>
            <p:ph type="subTitle" idx="5"/>
          </p:nvPr>
        </p:nvSpPr>
        <p:spPr>
          <a:xfrm>
            <a:off x="1621500" y="154307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37"/>
          <p:cNvSpPr txBox="1">
            <a:spLocks noGrp="1"/>
          </p:cNvSpPr>
          <p:nvPr>
            <p:ph type="subTitle" idx="6"/>
          </p:nvPr>
        </p:nvSpPr>
        <p:spPr>
          <a:xfrm>
            <a:off x="5297575" y="169227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37"/>
          <p:cNvSpPr txBox="1">
            <a:spLocks noGrp="1"/>
          </p:cNvSpPr>
          <p:nvPr>
            <p:ph type="subTitle" idx="7"/>
          </p:nvPr>
        </p:nvSpPr>
        <p:spPr>
          <a:xfrm>
            <a:off x="5297575" y="306212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37"/>
          <p:cNvSpPr/>
          <p:nvPr/>
        </p:nvSpPr>
        <p:spPr>
          <a:xfrm rot="10800000">
            <a:off x="930725" y="14438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23" name="Google Shape;523;p37"/>
          <p:cNvSpPr/>
          <p:nvPr/>
        </p:nvSpPr>
        <p:spPr>
          <a:xfrm rot="10800000">
            <a:off x="930725" y="31947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24" name="Google Shape;524;p37"/>
          <p:cNvSpPr/>
          <p:nvPr/>
        </p:nvSpPr>
        <p:spPr>
          <a:xfrm rot="10800000">
            <a:off x="4748450" y="1443850"/>
            <a:ext cx="618259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25" name="Google Shape;525;p37"/>
          <p:cNvSpPr/>
          <p:nvPr/>
        </p:nvSpPr>
        <p:spPr>
          <a:xfrm rot="10800000">
            <a:off x="4741350" y="31947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cxnSp>
        <p:nvCxnSpPr>
          <p:cNvPr id="526" name="Google Shape;526;p37"/>
          <p:cNvCxnSpPr/>
          <p:nvPr/>
        </p:nvCxnSpPr>
        <p:spPr>
          <a:xfrm>
            <a:off x="1865850" y="392700"/>
            <a:ext cx="0" cy="390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7" name="Google Shape;527;p37"/>
          <p:cNvSpPr txBox="1"/>
          <p:nvPr/>
        </p:nvSpPr>
        <p:spPr>
          <a:xfrm>
            <a:off x="1134563" y="173590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1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528" name="Google Shape;528;p37"/>
          <p:cNvSpPr txBox="1"/>
          <p:nvPr/>
        </p:nvSpPr>
        <p:spPr>
          <a:xfrm>
            <a:off x="4946075" y="17359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529" name="Google Shape;529;p37"/>
          <p:cNvSpPr txBox="1"/>
          <p:nvPr/>
        </p:nvSpPr>
        <p:spPr>
          <a:xfrm>
            <a:off x="1134569" y="34868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3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530" name="Google Shape;530;p37"/>
          <p:cNvSpPr txBox="1"/>
          <p:nvPr/>
        </p:nvSpPr>
        <p:spPr>
          <a:xfrm>
            <a:off x="4946081" y="34868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4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531" name="Google Shape;531;p37"/>
          <p:cNvSpPr/>
          <p:nvPr/>
        </p:nvSpPr>
        <p:spPr>
          <a:xfrm>
            <a:off x="4741350" y="1419463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32" name="Google Shape;532;p37"/>
          <p:cNvSpPr txBox="1">
            <a:spLocks noGrp="1"/>
          </p:cNvSpPr>
          <p:nvPr>
            <p:ph type="body" idx="8"/>
          </p:nvPr>
        </p:nvSpPr>
        <p:spPr>
          <a:xfrm>
            <a:off x="5502050" y="2010913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533" name="Google Shape;533;p37"/>
          <p:cNvSpPr txBox="1">
            <a:spLocks noGrp="1"/>
          </p:cNvSpPr>
          <p:nvPr>
            <p:ph type="subTitle" idx="9"/>
          </p:nvPr>
        </p:nvSpPr>
        <p:spPr>
          <a:xfrm>
            <a:off x="5432125" y="1518688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37"/>
          <p:cNvSpPr/>
          <p:nvPr/>
        </p:nvSpPr>
        <p:spPr>
          <a:xfrm>
            <a:off x="4741350" y="3194788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35" name="Google Shape;535;p37"/>
          <p:cNvSpPr txBox="1">
            <a:spLocks noGrp="1"/>
          </p:cNvSpPr>
          <p:nvPr>
            <p:ph type="body" idx="13"/>
          </p:nvPr>
        </p:nvSpPr>
        <p:spPr>
          <a:xfrm>
            <a:off x="5502050" y="3786238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536" name="Google Shape;536;p37"/>
          <p:cNvSpPr txBox="1">
            <a:spLocks noGrp="1"/>
          </p:cNvSpPr>
          <p:nvPr>
            <p:ph type="subTitle" idx="14"/>
          </p:nvPr>
        </p:nvSpPr>
        <p:spPr>
          <a:xfrm>
            <a:off x="5432125" y="3294013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37"/>
          <p:cNvSpPr/>
          <p:nvPr/>
        </p:nvSpPr>
        <p:spPr>
          <a:xfrm>
            <a:off x="930725" y="3194750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38" name="Google Shape;538;p37"/>
          <p:cNvSpPr txBox="1">
            <a:spLocks noGrp="1"/>
          </p:cNvSpPr>
          <p:nvPr>
            <p:ph type="body" idx="15"/>
          </p:nvPr>
        </p:nvSpPr>
        <p:spPr>
          <a:xfrm>
            <a:off x="1691425" y="378620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539" name="Google Shape;539;p37"/>
          <p:cNvSpPr txBox="1">
            <a:spLocks noGrp="1"/>
          </p:cNvSpPr>
          <p:nvPr>
            <p:ph type="subTitle" idx="16"/>
          </p:nvPr>
        </p:nvSpPr>
        <p:spPr>
          <a:xfrm>
            <a:off x="1621500" y="329397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rt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37"/>
          <p:cNvSpPr txBox="1">
            <a:spLocks noGrp="1"/>
          </p:cNvSpPr>
          <p:nvPr>
            <p:ph type="title"/>
          </p:nvPr>
        </p:nvSpPr>
        <p:spPr>
          <a:xfrm>
            <a:off x="38100" y="397750"/>
            <a:ext cx="19482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1">
          <p15:clr>
            <a:srgbClr val="E46962"/>
          </p15:clr>
        </p15:guide>
        <p15:guide id="2" pos="3407">
          <p15:clr>
            <a:srgbClr val="E46962"/>
          </p15:clr>
        </p15:guide>
        <p15:guide id="3" pos="2262">
          <p15:clr>
            <a:srgbClr val="E46962"/>
          </p15:clr>
        </p15:guide>
        <p15:guide id="4" orient="horz" pos="1006">
          <p15:clr>
            <a:srgbClr val="E46962"/>
          </p15:clr>
        </p15:guide>
        <p15:guide id="5" pos="1175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BLANK_1_1_1_1_1_1_1_1_1_1_6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8"/>
          <p:cNvSpPr/>
          <p:nvPr/>
        </p:nvSpPr>
        <p:spPr>
          <a:xfrm rot="35689">
            <a:off x="3842097" y="2193145"/>
            <a:ext cx="4854862" cy="1982508"/>
          </a:xfrm>
          <a:prstGeom prst="flowChartConnector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43" name="Google Shape;543;p38"/>
          <p:cNvSpPr/>
          <p:nvPr/>
        </p:nvSpPr>
        <p:spPr>
          <a:xfrm rot="-1029644">
            <a:off x="3491561" y="2543266"/>
            <a:ext cx="5708121" cy="1598166"/>
          </a:xfrm>
          <a:prstGeom prst="flowChartConnector">
            <a:avLst/>
          </a:prstGeom>
          <a:noFill/>
          <a:ln w="9525" cap="flat" cmpd="sng">
            <a:solidFill>
              <a:srgbClr val="F0B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544" name="Google Shape;544;p38"/>
          <p:cNvGrpSpPr/>
          <p:nvPr/>
        </p:nvGrpSpPr>
        <p:grpSpPr>
          <a:xfrm rot="10800000">
            <a:off x="9" y="0"/>
            <a:ext cx="1889320" cy="1499480"/>
            <a:chOff x="461225" y="3249175"/>
            <a:chExt cx="1399496" cy="1110726"/>
          </a:xfrm>
        </p:grpSpPr>
        <p:grpSp>
          <p:nvGrpSpPr>
            <p:cNvPr id="545" name="Google Shape;545;p38"/>
            <p:cNvGrpSpPr/>
            <p:nvPr/>
          </p:nvGrpSpPr>
          <p:grpSpPr>
            <a:xfrm>
              <a:off x="461225" y="3249175"/>
              <a:ext cx="1399496" cy="370204"/>
              <a:chOff x="461225" y="3249175"/>
              <a:chExt cx="1399496" cy="370204"/>
            </a:xfrm>
          </p:grpSpPr>
          <p:sp>
            <p:nvSpPr>
              <p:cNvPr id="546" name="Google Shape;546;p38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47" name="Google Shape;547;p3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48" name="Google Shape;548;p3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49" name="Google Shape;549;p38"/>
              <p:cNvSpPr/>
              <p:nvPr/>
            </p:nvSpPr>
            <p:spPr>
              <a:xfrm>
                <a:off x="1571821" y="3249179"/>
                <a:ext cx="2889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550" name="Google Shape;550;p38"/>
            <p:cNvGrpSpPr/>
            <p:nvPr/>
          </p:nvGrpSpPr>
          <p:grpSpPr>
            <a:xfrm>
              <a:off x="461225" y="3619500"/>
              <a:ext cx="1399496" cy="370202"/>
              <a:chOff x="461225" y="3249175"/>
              <a:chExt cx="1399496" cy="370202"/>
            </a:xfrm>
          </p:grpSpPr>
          <p:sp>
            <p:nvSpPr>
              <p:cNvPr id="551" name="Google Shape;551;p38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52" name="Google Shape;552;p3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53" name="Google Shape;553;p3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54" name="Google Shape;554;p38"/>
              <p:cNvSpPr/>
              <p:nvPr/>
            </p:nvSpPr>
            <p:spPr>
              <a:xfrm>
                <a:off x="1571821" y="3249177"/>
                <a:ext cx="2889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555" name="Google Shape;555;p38"/>
            <p:cNvGrpSpPr/>
            <p:nvPr/>
          </p:nvGrpSpPr>
          <p:grpSpPr>
            <a:xfrm>
              <a:off x="461225" y="3989700"/>
              <a:ext cx="1399496" cy="370201"/>
              <a:chOff x="461225" y="3249175"/>
              <a:chExt cx="1399496" cy="370201"/>
            </a:xfrm>
          </p:grpSpPr>
          <p:sp>
            <p:nvSpPr>
              <p:cNvPr id="556" name="Google Shape;556;p38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57" name="Google Shape;557;p3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58" name="Google Shape;558;p3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559" name="Google Shape;559;p38"/>
              <p:cNvSpPr/>
              <p:nvPr/>
            </p:nvSpPr>
            <p:spPr>
              <a:xfrm>
                <a:off x="1571821" y="3249176"/>
                <a:ext cx="2889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560" name="Google Shape;560;p38"/>
          <p:cNvSpPr/>
          <p:nvPr/>
        </p:nvSpPr>
        <p:spPr>
          <a:xfrm>
            <a:off x="5909401" y="-3350"/>
            <a:ext cx="3234589" cy="1736822"/>
          </a:xfrm>
          <a:custGeom>
            <a:avLst/>
            <a:gdLst/>
            <a:ahLst/>
            <a:cxnLst/>
            <a:rect l="l" t="t" r="r" b="b"/>
            <a:pathLst>
              <a:path w="263403" h="141435" extrusionOk="0">
                <a:moveTo>
                  <a:pt x="0" y="277"/>
                </a:moveTo>
                <a:lnTo>
                  <a:pt x="193747" y="141435"/>
                </a:lnTo>
                <a:lnTo>
                  <a:pt x="263403" y="7658"/>
                </a:lnTo>
                <a:lnTo>
                  <a:pt x="263403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21000">
                <a:schemeClr val="lt2"/>
              </a:gs>
              <a:gs pos="51000">
                <a:schemeClr val="accent1"/>
              </a:gs>
              <a:gs pos="79000">
                <a:schemeClr val="accent1"/>
              </a:gs>
              <a:gs pos="91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042988" dist="19050" dir="5400000" algn="bl" rotWithShape="0">
              <a:schemeClr val="lt2">
                <a:alpha val="49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61" name="Google Shape;561;p38"/>
          <p:cNvSpPr/>
          <p:nvPr/>
        </p:nvSpPr>
        <p:spPr>
          <a:xfrm>
            <a:off x="8299949" y="73285"/>
            <a:ext cx="844041" cy="1631459"/>
          </a:xfrm>
          <a:custGeom>
            <a:avLst/>
            <a:gdLst/>
            <a:ahLst/>
            <a:cxnLst/>
            <a:rect l="l" t="t" r="r" b="b"/>
            <a:pathLst>
              <a:path w="68733" h="132855" extrusionOk="0">
                <a:moveTo>
                  <a:pt x="0" y="132855"/>
                </a:moveTo>
                <a:lnTo>
                  <a:pt x="68733" y="58124"/>
                </a:lnTo>
                <a:lnTo>
                  <a:pt x="6873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62" name="Google Shape;562;p38"/>
          <p:cNvSpPr txBox="1">
            <a:spLocks noGrp="1"/>
          </p:cNvSpPr>
          <p:nvPr>
            <p:ph type="title"/>
          </p:nvPr>
        </p:nvSpPr>
        <p:spPr>
          <a:xfrm>
            <a:off x="1253250" y="1882625"/>
            <a:ext cx="6637500" cy="1499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IBM Plex Sans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38"/>
          <p:cNvSpPr txBox="1">
            <a:spLocks noGrp="1"/>
          </p:cNvSpPr>
          <p:nvPr>
            <p:ph type="subTitle" idx="1"/>
          </p:nvPr>
        </p:nvSpPr>
        <p:spPr>
          <a:xfrm>
            <a:off x="151975" y="3382025"/>
            <a:ext cx="3336600" cy="15822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564" name="Google Shape;564;p38"/>
          <p:cNvSpPr/>
          <p:nvPr/>
        </p:nvSpPr>
        <p:spPr>
          <a:xfrm rot="35654">
            <a:off x="3652728" y="2902541"/>
            <a:ext cx="5062172" cy="1272068"/>
          </a:xfrm>
          <a:prstGeom prst="flowChartConnector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Alt 1">
  <p:cSld name="BLANK_1_1_1_1_1_1_1_3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9"/>
          <p:cNvSpPr/>
          <p:nvPr/>
        </p:nvSpPr>
        <p:spPr>
          <a:xfrm>
            <a:off x="6519500" y="2216800"/>
            <a:ext cx="4728600" cy="1604700"/>
          </a:xfrm>
          <a:prstGeom prst="chord">
            <a:avLst>
              <a:gd name="adj1" fmla="val 4346562"/>
              <a:gd name="adj2" fmla="val 1725432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67" name="Google Shape;567;p39"/>
          <p:cNvSpPr/>
          <p:nvPr/>
        </p:nvSpPr>
        <p:spPr>
          <a:xfrm rot="1800032">
            <a:off x="6670150" y="2309109"/>
            <a:ext cx="4728524" cy="1869582"/>
          </a:xfrm>
          <a:prstGeom prst="chord">
            <a:avLst>
              <a:gd name="adj1" fmla="val 3282930"/>
              <a:gd name="adj2" fmla="val 1474422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68" name="Google Shape;568;p39"/>
          <p:cNvSpPr/>
          <p:nvPr/>
        </p:nvSpPr>
        <p:spPr>
          <a:xfrm>
            <a:off x="6008850" y="3120100"/>
            <a:ext cx="3135148" cy="2023395"/>
          </a:xfrm>
          <a:custGeom>
            <a:avLst/>
            <a:gdLst/>
            <a:ahLst/>
            <a:cxnLst/>
            <a:rect l="l" t="t" r="r" b="b"/>
            <a:pathLst>
              <a:path w="61561" h="29205" extrusionOk="0">
                <a:moveTo>
                  <a:pt x="61560" y="1"/>
                </a:moveTo>
                <a:lnTo>
                  <a:pt x="60172" y="120"/>
                </a:lnTo>
                <a:lnTo>
                  <a:pt x="58745" y="258"/>
                </a:lnTo>
                <a:lnTo>
                  <a:pt x="57318" y="417"/>
                </a:lnTo>
                <a:lnTo>
                  <a:pt x="55870" y="595"/>
                </a:lnTo>
                <a:lnTo>
                  <a:pt x="54403" y="814"/>
                </a:lnTo>
                <a:lnTo>
                  <a:pt x="52936" y="1051"/>
                </a:lnTo>
                <a:lnTo>
                  <a:pt x="51429" y="1309"/>
                </a:lnTo>
                <a:lnTo>
                  <a:pt x="49942" y="1587"/>
                </a:lnTo>
                <a:lnTo>
                  <a:pt x="48436" y="1884"/>
                </a:lnTo>
                <a:lnTo>
                  <a:pt x="46909" y="2221"/>
                </a:lnTo>
                <a:lnTo>
                  <a:pt x="45382" y="2578"/>
                </a:lnTo>
                <a:lnTo>
                  <a:pt x="43836" y="2955"/>
                </a:lnTo>
                <a:lnTo>
                  <a:pt x="42309" y="3351"/>
                </a:lnTo>
                <a:lnTo>
                  <a:pt x="40763" y="3787"/>
                </a:lnTo>
                <a:lnTo>
                  <a:pt x="39217" y="4224"/>
                </a:lnTo>
                <a:lnTo>
                  <a:pt x="37670" y="4699"/>
                </a:lnTo>
                <a:lnTo>
                  <a:pt x="35866" y="5274"/>
                </a:lnTo>
                <a:lnTo>
                  <a:pt x="34082" y="5869"/>
                </a:lnTo>
                <a:lnTo>
                  <a:pt x="32337" y="6484"/>
                </a:lnTo>
                <a:lnTo>
                  <a:pt x="30592" y="7118"/>
                </a:lnTo>
                <a:lnTo>
                  <a:pt x="28887" y="7792"/>
                </a:lnTo>
                <a:lnTo>
                  <a:pt x="27222" y="8466"/>
                </a:lnTo>
                <a:lnTo>
                  <a:pt x="25557" y="9160"/>
                </a:lnTo>
                <a:lnTo>
                  <a:pt x="23951" y="9894"/>
                </a:lnTo>
                <a:lnTo>
                  <a:pt x="22365" y="10627"/>
                </a:lnTo>
                <a:lnTo>
                  <a:pt x="20818" y="11381"/>
                </a:lnTo>
                <a:lnTo>
                  <a:pt x="19292" y="12154"/>
                </a:lnTo>
                <a:lnTo>
                  <a:pt x="17824" y="12927"/>
                </a:lnTo>
                <a:lnTo>
                  <a:pt x="16377" y="13740"/>
                </a:lnTo>
                <a:lnTo>
                  <a:pt x="14989" y="14553"/>
                </a:lnTo>
                <a:lnTo>
                  <a:pt x="13621" y="15386"/>
                </a:lnTo>
                <a:lnTo>
                  <a:pt x="12313" y="16218"/>
                </a:lnTo>
                <a:lnTo>
                  <a:pt x="11084" y="17051"/>
                </a:lnTo>
                <a:lnTo>
                  <a:pt x="9914" y="17884"/>
                </a:lnTo>
                <a:lnTo>
                  <a:pt x="8804" y="18716"/>
                </a:lnTo>
                <a:lnTo>
                  <a:pt x="7753" y="19549"/>
                </a:lnTo>
                <a:lnTo>
                  <a:pt x="6762" y="20382"/>
                </a:lnTo>
                <a:lnTo>
                  <a:pt x="5810" y="21214"/>
                </a:lnTo>
                <a:lnTo>
                  <a:pt x="4938" y="22027"/>
                </a:lnTo>
                <a:lnTo>
                  <a:pt x="4125" y="22860"/>
                </a:lnTo>
                <a:lnTo>
                  <a:pt x="3371" y="23693"/>
                </a:lnTo>
                <a:lnTo>
                  <a:pt x="2697" y="24505"/>
                </a:lnTo>
                <a:lnTo>
                  <a:pt x="2380" y="24902"/>
                </a:lnTo>
                <a:lnTo>
                  <a:pt x="2063" y="25298"/>
                </a:lnTo>
                <a:lnTo>
                  <a:pt x="1785" y="25715"/>
                </a:lnTo>
                <a:lnTo>
                  <a:pt x="1528" y="26111"/>
                </a:lnTo>
                <a:lnTo>
                  <a:pt x="1270" y="26508"/>
                </a:lnTo>
                <a:lnTo>
                  <a:pt x="1032" y="26904"/>
                </a:lnTo>
                <a:lnTo>
                  <a:pt x="814" y="27281"/>
                </a:lnTo>
                <a:lnTo>
                  <a:pt x="616" y="27678"/>
                </a:lnTo>
                <a:lnTo>
                  <a:pt x="437" y="28054"/>
                </a:lnTo>
                <a:lnTo>
                  <a:pt x="279" y="28451"/>
                </a:lnTo>
                <a:lnTo>
                  <a:pt x="120" y="28827"/>
                </a:lnTo>
                <a:lnTo>
                  <a:pt x="1" y="29204"/>
                </a:lnTo>
                <a:lnTo>
                  <a:pt x="61560" y="29204"/>
                </a:lnTo>
                <a:lnTo>
                  <a:pt x="61560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569" name="Google Shape;569;p39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570" name="Google Shape;570;p39"/>
          <p:cNvSpPr txBox="1">
            <a:spLocks noGrp="1"/>
          </p:cNvSpPr>
          <p:nvPr>
            <p:ph type="title" idx="2"/>
          </p:nvPr>
        </p:nvSpPr>
        <p:spPr>
          <a:xfrm>
            <a:off x="115025" y="406250"/>
            <a:ext cx="6507000" cy="26568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9pPr>
          </a:lstStyle>
          <a:p>
            <a:endParaRPr/>
          </a:p>
        </p:txBody>
      </p:sp>
      <p:sp>
        <p:nvSpPr>
          <p:cNvPr id="571" name="Google Shape;571;p39"/>
          <p:cNvSpPr txBox="1">
            <a:spLocks noGrp="1"/>
          </p:cNvSpPr>
          <p:nvPr>
            <p:ph type="subTitle" idx="1"/>
          </p:nvPr>
        </p:nvSpPr>
        <p:spPr>
          <a:xfrm>
            <a:off x="115025" y="3062925"/>
            <a:ext cx="3759600" cy="1659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572" name="Google Shape;572;p39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 1">
  <p:cSld name="BLANK_1_1_1_1_1_1_1_1_1_1_2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0"/>
          <p:cNvSpPr/>
          <p:nvPr/>
        </p:nvSpPr>
        <p:spPr>
          <a:xfrm>
            <a:off x="8210550" y="-7150"/>
            <a:ext cx="945375" cy="1453000"/>
          </a:xfrm>
          <a:custGeom>
            <a:avLst/>
            <a:gdLst/>
            <a:ahLst/>
            <a:cxnLst/>
            <a:rect l="l" t="t" r="r" b="b"/>
            <a:pathLst>
              <a:path w="37815" h="58120" extrusionOk="0">
                <a:moveTo>
                  <a:pt x="0" y="35846"/>
                </a:moveTo>
                <a:lnTo>
                  <a:pt x="37815" y="58120"/>
                </a:lnTo>
                <a:lnTo>
                  <a:pt x="37589" y="0"/>
                </a:lnTo>
                <a:lnTo>
                  <a:pt x="2413" y="3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75" name="Google Shape;575;p40"/>
          <p:cNvSpPr/>
          <p:nvPr/>
        </p:nvSpPr>
        <p:spPr>
          <a:xfrm>
            <a:off x="4614025" y="-6850"/>
            <a:ext cx="3659250" cy="1404775"/>
          </a:xfrm>
          <a:custGeom>
            <a:avLst/>
            <a:gdLst/>
            <a:ahLst/>
            <a:cxnLst/>
            <a:rect l="l" t="t" r="r" b="b"/>
            <a:pathLst>
              <a:path w="146370" h="56191" extrusionOk="0">
                <a:moveTo>
                  <a:pt x="5482" y="0"/>
                </a:moveTo>
                <a:lnTo>
                  <a:pt x="0" y="56191"/>
                </a:lnTo>
                <a:lnTo>
                  <a:pt x="144451" y="35907"/>
                </a:lnTo>
                <a:lnTo>
                  <a:pt x="146370" y="274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76" name="Google Shape;576;p40"/>
          <p:cNvSpPr txBox="1">
            <a:spLocks noGrp="1"/>
          </p:cNvSpPr>
          <p:nvPr>
            <p:ph type="title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577" name="Google Shape;577;p40"/>
          <p:cNvSpPr txBox="1">
            <a:spLocks noGrp="1"/>
          </p:cNvSpPr>
          <p:nvPr>
            <p:ph type="title" idx="2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578" name="Google Shape;578;p40"/>
          <p:cNvSpPr txBox="1">
            <a:spLocks noGrp="1"/>
          </p:cNvSpPr>
          <p:nvPr>
            <p:ph type="title" idx="3"/>
          </p:nvPr>
        </p:nvSpPr>
        <p:spPr>
          <a:xfrm>
            <a:off x="2117950" y="2031200"/>
            <a:ext cx="825900" cy="36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579" name="Google Shape;579;p40"/>
          <p:cNvSpPr txBox="1">
            <a:spLocks noGrp="1"/>
          </p:cNvSpPr>
          <p:nvPr>
            <p:ph type="title" idx="4"/>
          </p:nvPr>
        </p:nvSpPr>
        <p:spPr>
          <a:xfrm>
            <a:off x="3987300" y="2031200"/>
            <a:ext cx="825900" cy="36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580" name="Google Shape;580;p40"/>
          <p:cNvSpPr txBox="1">
            <a:spLocks noGrp="1"/>
          </p:cNvSpPr>
          <p:nvPr>
            <p:ph type="title" idx="5"/>
          </p:nvPr>
        </p:nvSpPr>
        <p:spPr>
          <a:xfrm>
            <a:off x="389050" y="2031200"/>
            <a:ext cx="825900" cy="36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581" name="Google Shape;581;p40"/>
          <p:cNvSpPr txBox="1">
            <a:spLocks noGrp="1"/>
          </p:cNvSpPr>
          <p:nvPr>
            <p:ph type="title" idx="6"/>
          </p:nvPr>
        </p:nvSpPr>
        <p:spPr>
          <a:xfrm>
            <a:off x="5858938" y="2031200"/>
            <a:ext cx="825900" cy="36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582" name="Google Shape;582;p40"/>
          <p:cNvSpPr txBox="1">
            <a:spLocks noGrp="1"/>
          </p:cNvSpPr>
          <p:nvPr>
            <p:ph type="title" idx="7"/>
          </p:nvPr>
        </p:nvSpPr>
        <p:spPr>
          <a:xfrm>
            <a:off x="7730563" y="1797200"/>
            <a:ext cx="825900" cy="36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583" name="Google Shape;583;p40"/>
          <p:cNvSpPr txBox="1">
            <a:spLocks noGrp="1"/>
          </p:cNvSpPr>
          <p:nvPr>
            <p:ph type="body" idx="1"/>
          </p:nvPr>
        </p:nvSpPr>
        <p:spPr>
          <a:xfrm>
            <a:off x="148300" y="2960850"/>
            <a:ext cx="1374600" cy="105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584" name="Google Shape;584;p40"/>
          <p:cNvSpPr txBox="1">
            <a:spLocks noGrp="1"/>
          </p:cNvSpPr>
          <p:nvPr>
            <p:ph type="body" idx="8"/>
          </p:nvPr>
        </p:nvSpPr>
        <p:spPr>
          <a:xfrm>
            <a:off x="3601450" y="2960850"/>
            <a:ext cx="1579500" cy="105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585" name="Google Shape;585;p40"/>
          <p:cNvSpPr txBox="1">
            <a:spLocks noGrp="1"/>
          </p:cNvSpPr>
          <p:nvPr>
            <p:ph type="body" idx="9"/>
          </p:nvPr>
        </p:nvSpPr>
        <p:spPr>
          <a:xfrm>
            <a:off x="5565675" y="2960850"/>
            <a:ext cx="1487700" cy="105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586" name="Google Shape;586;p40"/>
          <p:cNvSpPr txBox="1">
            <a:spLocks noGrp="1"/>
          </p:cNvSpPr>
          <p:nvPr>
            <p:ph type="body" idx="13"/>
          </p:nvPr>
        </p:nvSpPr>
        <p:spPr>
          <a:xfrm>
            <a:off x="7346300" y="3194850"/>
            <a:ext cx="1649400" cy="1439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o"/>
              <a:defRPr sz="1000">
                <a:latin typeface="Sora Medium"/>
                <a:ea typeface="Sora Medium"/>
                <a:cs typeface="Sora Medium"/>
                <a:sym typeface="Sora Medium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‒"/>
              <a:defRPr sz="1000">
                <a:latin typeface="Sora Medium"/>
                <a:ea typeface="Sora Medium"/>
                <a:cs typeface="Sora Medium"/>
                <a:sym typeface="Sora Medium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o"/>
              <a:defRPr sz="1000">
                <a:latin typeface="Sora Medium"/>
                <a:ea typeface="Sora Medium"/>
                <a:cs typeface="Sora Medium"/>
                <a:sym typeface="Sora Medium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587" name="Google Shape;587;p40"/>
          <p:cNvSpPr txBox="1">
            <a:spLocks noGrp="1"/>
          </p:cNvSpPr>
          <p:nvPr>
            <p:ph type="body" idx="14"/>
          </p:nvPr>
        </p:nvSpPr>
        <p:spPr>
          <a:xfrm>
            <a:off x="1842125" y="2960850"/>
            <a:ext cx="1374600" cy="105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588" name="Google Shape;588;p40"/>
          <p:cNvSpPr txBox="1">
            <a:spLocks noGrp="1"/>
          </p:cNvSpPr>
          <p:nvPr>
            <p:ph type="title" idx="15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Alt 1 1">
  <p:cSld name="BLANK_1_1_1_1_1_1_1_1_1_1_1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5"/>
          <p:cNvGrpSpPr/>
          <p:nvPr/>
        </p:nvGrpSpPr>
        <p:grpSpPr>
          <a:xfrm>
            <a:off x="115026" y="364"/>
            <a:ext cx="5125634" cy="5143564"/>
            <a:chOff x="312900" y="2788524"/>
            <a:chExt cx="2221197" cy="1994480"/>
          </a:xfrm>
        </p:grpSpPr>
        <p:grpSp>
          <p:nvGrpSpPr>
            <p:cNvPr id="21" name="Google Shape;21;p5"/>
            <p:cNvGrpSpPr/>
            <p:nvPr/>
          </p:nvGrpSpPr>
          <p:grpSpPr>
            <a:xfrm>
              <a:off x="312900" y="2788524"/>
              <a:ext cx="1851000" cy="1994480"/>
              <a:chOff x="461225" y="3244074"/>
              <a:chExt cx="1851000" cy="1994480"/>
            </a:xfrm>
          </p:grpSpPr>
          <p:grpSp>
            <p:nvGrpSpPr>
              <p:cNvPr id="22" name="Google Shape;22;p5"/>
              <p:cNvGrpSpPr/>
              <p:nvPr/>
            </p:nvGrpSpPr>
            <p:grpSpPr>
              <a:xfrm>
                <a:off x="461229" y="3244074"/>
                <a:ext cx="1850992" cy="1994480"/>
                <a:chOff x="461229" y="3244074"/>
                <a:chExt cx="1850992" cy="1994480"/>
              </a:xfrm>
            </p:grpSpPr>
            <p:sp>
              <p:nvSpPr>
                <p:cNvPr id="23" name="Google Shape;23;p5"/>
                <p:cNvSpPr/>
                <p:nvPr/>
              </p:nvSpPr>
              <p:spPr>
                <a:xfrm>
                  <a:off x="461229" y="3244074"/>
                  <a:ext cx="370200" cy="3753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5"/>
                <p:cNvSpPr/>
                <p:nvPr/>
              </p:nvSpPr>
              <p:spPr>
                <a:xfrm>
                  <a:off x="831430" y="5100554"/>
                  <a:ext cx="370200" cy="1380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5"/>
                <p:cNvSpPr/>
                <p:nvPr/>
              </p:nvSpPr>
              <p:spPr>
                <a:xfrm>
                  <a:off x="1201620" y="3244219"/>
                  <a:ext cx="370200" cy="3753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6;p5"/>
                <p:cNvSpPr/>
                <p:nvPr/>
              </p:nvSpPr>
              <p:spPr>
                <a:xfrm>
                  <a:off x="1571820" y="3244219"/>
                  <a:ext cx="370200" cy="3753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5"/>
                <p:cNvSpPr/>
                <p:nvPr/>
              </p:nvSpPr>
              <p:spPr>
                <a:xfrm>
                  <a:off x="1942021" y="3244219"/>
                  <a:ext cx="370200" cy="3753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oogle Shape;28;p5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29" name="Google Shape;29;p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31;p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32;p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" name="Google Shape;34;p5"/>
              <p:cNvGrpSpPr/>
              <p:nvPr/>
            </p:nvGrpSpPr>
            <p:grpSpPr>
              <a:xfrm>
                <a:off x="461225" y="3989700"/>
                <a:ext cx="1851000" cy="1110726"/>
                <a:chOff x="461225" y="3249175"/>
                <a:chExt cx="1851000" cy="1110726"/>
              </a:xfrm>
            </p:grpSpPr>
            <p:sp>
              <p:nvSpPr>
                <p:cNvPr id="35" name="Google Shape;35;p5"/>
                <p:cNvSpPr/>
                <p:nvPr/>
              </p:nvSpPr>
              <p:spPr>
                <a:xfrm>
                  <a:off x="461225" y="3989701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36;p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37;p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" name="Google Shape;40;p5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41" name="Google Shape;41;p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;p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5" name="Google Shape;45;p5"/>
            <p:cNvSpPr/>
            <p:nvPr/>
          </p:nvSpPr>
          <p:spPr>
            <a:xfrm>
              <a:off x="2163897" y="2788524"/>
              <a:ext cx="370200" cy="375300"/>
            </a:xfrm>
            <a:prstGeom prst="rect">
              <a:avLst/>
            </a:prstGeom>
            <a:noFill/>
            <a:ln w="9525" cap="flat" cmpd="sng">
              <a:solidFill>
                <a:srgbClr val="FFF3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5"/>
          <p:cNvGrpSpPr/>
          <p:nvPr/>
        </p:nvGrpSpPr>
        <p:grpSpPr>
          <a:xfrm rot="5400000" flipH="1">
            <a:off x="7145338" y="3274875"/>
            <a:ext cx="2221200" cy="1481050"/>
            <a:chOff x="312900" y="2793625"/>
            <a:chExt cx="2221200" cy="1481050"/>
          </a:xfrm>
        </p:grpSpPr>
        <p:grpSp>
          <p:nvGrpSpPr>
            <p:cNvPr id="47" name="Google Shape;47;p5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48" name="Google Shape;48;p5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49" name="Google Shape;49;p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" name="Google Shape;54;p5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55" name="Google Shape;55;p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6;p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58;p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59;p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0" name="Google Shape;60;p5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61" name="Google Shape;61;p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63;p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64;p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6" name="Google Shape;66;p5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67" name="Google Shape;67;p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68;p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69;p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70;p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71;p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2" name="Google Shape;72;p5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5"/>
          <p:cNvSpPr/>
          <p:nvPr/>
        </p:nvSpPr>
        <p:spPr>
          <a:xfrm flipH="1">
            <a:off x="5623300" y="3523075"/>
            <a:ext cx="3633600" cy="16338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6255775" y="3958175"/>
            <a:ext cx="2888225" cy="1185360"/>
          </a:xfrm>
          <a:custGeom>
            <a:avLst/>
            <a:gdLst/>
            <a:ahLst/>
            <a:cxnLst/>
            <a:rect l="l" t="t" r="r" b="b"/>
            <a:pathLst>
              <a:path w="115529" h="54770" extrusionOk="0">
                <a:moveTo>
                  <a:pt x="115529" y="1"/>
                </a:moveTo>
                <a:lnTo>
                  <a:pt x="112924" y="187"/>
                </a:lnTo>
                <a:lnTo>
                  <a:pt x="110245" y="447"/>
                </a:lnTo>
                <a:lnTo>
                  <a:pt x="107566" y="745"/>
                </a:lnTo>
                <a:lnTo>
                  <a:pt x="104850" y="1080"/>
                </a:lnTo>
                <a:lnTo>
                  <a:pt x="102097" y="1489"/>
                </a:lnTo>
                <a:lnTo>
                  <a:pt x="99344" y="1936"/>
                </a:lnTo>
                <a:lnTo>
                  <a:pt x="96516" y="2419"/>
                </a:lnTo>
                <a:lnTo>
                  <a:pt x="93725" y="2940"/>
                </a:lnTo>
                <a:lnTo>
                  <a:pt x="90860" y="3536"/>
                </a:lnTo>
                <a:lnTo>
                  <a:pt x="88033" y="4131"/>
                </a:lnTo>
                <a:lnTo>
                  <a:pt x="85168" y="4801"/>
                </a:lnTo>
                <a:lnTo>
                  <a:pt x="82266" y="5508"/>
                </a:lnTo>
                <a:lnTo>
                  <a:pt x="79401" y="6252"/>
                </a:lnTo>
                <a:lnTo>
                  <a:pt x="76498" y="7070"/>
                </a:lnTo>
                <a:lnTo>
                  <a:pt x="73596" y="7889"/>
                </a:lnTo>
                <a:lnTo>
                  <a:pt x="70694" y="8782"/>
                </a:lnTo>
                <a:lnTo>
                  <a:pt x="67308" y="9861"/>
                </a:lnTo>
                <a:lnTo>
                  <a:pt x="63960" y="10977"/>
                </a:lnTo>
                <a:lnTo>
                  <a:pt x="60685" y="12130"/>
                </a:lnTo>
                <a:lnTo>
                  <a:pt x="57411" y="13321"/>
                </a:lnTo>
                <a:lnTo>
                  <a:pt x="54211" y="14586"/>
                </a:lnTo>
                <a:lnTo>
                  <a:pt x="51086" y="15851"/>
                </a:lnTo>
                <a:lnTo>
                  <a:pt x="47961" y="17153"/>
                </a:lnTo>
                <a:lnTo>
                  <a:pt x="44947" y="18530"/>
                </a:lnTo>
                <a:lnTo>
                  <a:pt x="41970" y="19907"/>
                </a:lnTo>
                <a:lnTo>
                  <a:pt x="39068" y="21321"/>
                </a:lnTo>
                <a:lnTo>
                  <a:pt x="36203" y="22772"/>
                </a:lnTo>
                <a:lnTo>
                  <a:pt x="33450" y="24223"/>
                </a:lnTo>
                <a:lnTo>
                  <a:pt x="30734" y="25748"/>
                </a:lnTo>
                <a:lnTo>
                  <a:pt x="28129" y="27274"/>
                </a:lnTo>
                <a:lnTo>
                  <a:pt x="25562" y="28836"/>
                </a:lnTo>
                <a:lnTo>
                  <a:pt x="23106" y="30436"/>
                </a:lnTo>
                <a:lnTo>
                  <a:pt x="20799" y="31962"/>
                </a:lnTo>
                <a:lnTo>
                  <a:pt x="18604" y="33524"/>
                </a:lnTo>
                <a:lnTo>
                  <a:pt x="16521" y="35087"/>
                </a:lnTo>
                <a:lnTo>
                  <a:pt x="14549" y="36650"/>
                </a:lnTo>
                <a:lnTo>
                  <a:pt x="12651" y="38213"/>
                </a:lnTo>
                <a:lnTo>
                  <a:pt x="10902" y="39775"/>
                </a:lnTo>
                <a:lnTo>
                  <a:pt x="9265" y="41338"/>
                </a:lnTo>
                <a:lnTo>
                  <a:pt x="7740" y="42863"/>
                </a:lnTo>
                <a:lnTo>
                  <a:pt x="6326" y="44426"/>
                </a:lnTo>
                <a:lnTo>
                  <a:pt x="5061" y="45952"/>
                </a:lnTo>
                <a:lnTo>
                  <a:pt x="4466" y="46696"/>
                </a:lnTo>
                <a:lnTo>
                  <a:pt x="3870" y="47477"/>
                </a:lnTo>
                <a:lnTo>
                  <a:pt x="3349" y="48221"/>
                </a:lnTo>
                <a:lnTo>
                  <a:pt x="2828" y="48965"/>
                </a:lnTo>
                <a:lnTo>
                  <a:pt x="2382" y="49709"/>
                </a:lnTo>
                <a:lnTo>
                  <a:pt x="1936" y="50454"/>
                </a:lnTo>
                <a:lnTo>
                  <a:pt x="1526" y="51198"/>
                </a:lnTo>
                <a:lnTo>
                  <a:pt x="1154" y="51905"/>
                </a:lnTo>
                <a:lnTo>
                  <a:pt x="819" y="52649"/>
                </a:lnTo>
                <a:lnTo>
                  <a:pt x="522" y="53356"/>
                </a:lnTo>
                <a:lnTo>
                  <a:pt x="224" y="54063"/>
                </a:lnTo>
                <a:lnTo>
                  <a:pt x="1" y="54770"/>
                </a:lnTo>
                <a:lnTo>
                  <a:pt x="115529" y="54770"/>
                </a:lnTo>
                <a:lnTo>
                  <a:pt x="1155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/>
          <p:nvPr/>
        </p:nvSpPr>
        <p:spPr>
          <a:xfrm rot="5400000">
            <a:off x="6256650" y="3702930"/>
            <a:ext cx="1392300" cy="3359400"/>
          </a:xfrm>
          <a:prstGeom prst="chord">
            <a:avLst>
              <a:gd name="adj1" fmla="val 5820070"/>
              <a:gd name="adj2" fmla="val 1578453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1"/>
          </p:nvPr>
        </p:nvSpPr>
        <p:spPr>
          <a:xfrm>
            <a:off x="298800" y="1370112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2"/>
          </p:nvPr>
        </p:nvSpPr>
        <p:spPr>
          <a:xfrm>
            <a:off x="298800" y="1863987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3"/>
          </p:nvPr>
        </p:nvSpPr>
        <p:spPr>
          <a:xfrm>
            <a:off x="298800" y="2357862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>
            <a:off x="298800" y="2851737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5"/>
          </p:nvPr>
        </p:nvSpPr>
        <p:spPr>
          <a:xfrm>
            <a:off x="298800" y="3345612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6"/>
          </p:nvPr>
        </p:nvSpPr>
        <p:spPr>
          <a:xfrm>
            <a:off x="298800" y="3839487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83" name="Google Shape;83;p5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- Alt 1">
  <p:cSld name="BLANK_1_1_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41"/>
          <p:cNvGrpSpPr/>
          <p:nvPr/>
        </p:nvGrpSpPr>
        <p:grpSpPr>
          <a:xfrm>
            <a:off x="228600" y="2793625"/>
            <a:ext cx="2221200" cy="1481050"/>
            <a:chOff x="312900" y="2793625"/>
            <a:chExt cx="2221200" cy="1481050"/>
          </a:xfrm>
        </p:grpSpPr>
        <p:grpSp>
          <p:nvGrpSpPr>
            <p:cNvPr id="591" name="Google Shape;591;p41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592" name="Google Shape;592;p41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593" name="Google Shape;593;p41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94" name="Google Shape;594;p41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95" name="Google Shape;595;p41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96" name="Google Shape;596;p41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597" name="Google Shape;597;p41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598" name="Google Shape;598;p41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599" name="Google Shape;599;p41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00" name="Google Shape;600;p41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01" name="Google Shape;601;p41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02" name="Google Shape;602;p41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03" name="Google Shape;603;p41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604" name="Google Shape;604;p41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605" name="Google Shape;605;p41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06" name="Google Shape;606;p41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07" name="Google Shape;607;p41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08" name="Google Shape;608;p41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09" name="Google Shape;609;p41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610" name="Google Shape;610;p41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611" name="Google Shape;611;p41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12" name="Google Shape;612;p41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13" name="Google Shape;613;p41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14" name="Google Shape;614;p41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15" name="Google Shape;615;p41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616" name="Google Shape;616;p41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grpSp>
        <p:nvGrpSpPr>
          <p:cNvPr id="617" name="Google Shape;617;p41"/>
          <p:cNvGrpSpPr/>
          <p:nvPr/>
        </p:nvGrpSpPr>
        <p:grpSpPr>
          <a:xfrm>
            <a:off x="7663200" y="-725"/>
            <a:ext cx="1480800" cy="1396025"/>
            <a:chOff x="461225" y="3334200"/>
            <a:chExt cx="1480800" cy="1396025"/>
          </a:xfrm>
        </p:grpSpPr>
        <p:grpSp>
          <p:nvGrpSpPr>
            <p:cNvPr id="618" name="Google Shape;618;p41"/>
            <p:cNvGrpSpPr/>
            <p:nvPr/>
          </p:nvGrpSpPr>
          <p:grpSpPr>
            <a:xfrm>
              <a:off x="461225" y="3334200"/>
              <a:ext cx="1480800" cy="285300"/>
              <a:chOff x="461225" y="3334200"/>
              <a:chExt cx="1480800" cy="285300"/>
            </a:xfrm>
          </p:grpSpPr>
          <p:sp>
            <p:nvSpPr>
              <p:cNvPr id="619" name="Google Shape;619;p41"/>
              <p:cNvSpPr/>
              <p:nvPr/>
            </p:nvSpPr>
            <p:spPr>
              <a:xfrm>
                <a:off x="461225" y="3334200"/>
                <a:ext cx="370200" cy="285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20" name="Google Shape;620;p41"/>
              <p:cNvSpPr/>
              <p:nvPr/>
            </p:nvSpPr>
            <p:spPr>
              <a:xfrm>
                <a:off x="831425" y="3334200"/>
                <a:ext cx="370200" cy="285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21" name="Google Shape;621;p41"/>
              <p:cNvSpPr/>
              <p:nvPr/>
            </p:nvSpPr>
            <p:spPr>
              <a:xfrm>
                <a:off x="1201625" y="3334200"/>
                <a:ext cx="370200" cy="285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22" name="Google Shape;622;p41"/>
              <p:cNvSpPr/>
              <p:nvPr/>
            </p:nvSpPr>
            <p:spPr>
              <a:xfrm>
                <a:off x="1571825" y="3334200"/>
                <a:ext cx="370200" cy="285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623" name="Google Shape;623;p41"/>
            <p:cNvGrpSpPr/>
            <p:nvPr/>
          </p:nvGrpSpPr>
          <p:grpSpPr>
            <a:xfrm>
              <a:off x="461225" y="3619500"/>
              <a:ext cx="1480800" cy="370200"/>
              <a:chOff x="461225" y="3249175"/>
              <a:chExt cx="1480800" cy="370200"/>
            </a:xfrm>
          </p:grpSpPr>
          <p:sp>
            <p:nvSpPr>
              <p:cNvPr id="624" name="Google Shape;624;p41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25" name="Google Shape;625;p41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26" name="Google Shape;626;p41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27" name="Google Shape;627;p41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628" name="Google Shape;628;p41"/>
            <p:cNvGrpSpPr/>
            <p:nvPr/>
          </p:nvGrpSpPr>
          <p:grpSpPr>
            <a:xfrm>
              <a:off x="461225" y="3989700"/>
              <a:ext cx="1480800" cy="370200"/>
              <a:chOff x="461225" y="3249175"/>
              <a:chExt cx="1480800" cy="370200"/>
            </a:xfrm>
          </p:grpSpPr>
          <p:sp>
            <p:nvSpPr>
              <p:cNvPr id="629" name="Google Shape;629;p41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30" name="Google Shape;630;p41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31" name="Google Shape;631;p41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32" name="Google Shape;632;p41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633" name="Google Shape;633;p41"/>
            <p:cNvGrpSpPr/>
            <p:nvPr/>
          </p:nvGrpSpPr>
          <p:grpSpPr>
            <a:xfrm>
              <a:off x="461225" y="4360025"/>
              <a:ext cx="1480800" cy="370200"/>
              <a:chOff x="461225" y="3249175"/>
              <a:chExt cx="1480800" cy="370200"/>
            </a:xfrm>
          </p:grpSpPr>
          <p:sp>
            <p:nvSpPr>
              <p:cNvPr id="634" name="Google Shape;634;p41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35" name="Google Shape;635;p41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36" name="Google Shape;636;p41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637" name="Google Shape;637;p41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grpSp>
        <p:nvGrpSpPr>
          <p:cNvPr id="638" name="Google Shape;638;p41"/>
          <p:cNvGrpSpPr/>
          <p:nvPr/>
        </p:nvGrpSpPr>
        <p:grpSpPr>
          <a:xfrm>
            <a:off x="1843925" y="-725"/>
            <a:ext cx="7300075" cy="5144088"/>
            <a:chOff x="1870575" y="-635"/>
            <a:chExt cx="7300075" cy="5174097"/>
          </a:xfrm>
        </p:grpSpPr>
        <p:sp>
          <p:nvSpPr>
            <p:cNvPr id="639" name="Google Shape;639;p41"/>
            <p:cNvSpPr/>
            <p:nvPr/>
          </p:nvSpPr>
          <p:spPr>
            <a:xfrm>
              <a:off x="1870575" y="-635"/>
              <a:ext cx="7300075" cy="4989625"/>
            </a:xfrm>
            <a:custGeom>
              <a:avLst/>
              <a:gdLst/>
              <a:ahLst/>
              <a:cxnLst/>
              <a:rect l="l" t="t" r="r" b="b"/>
              <a:pathLst>
                <a:path w="292003" h="199585" extrusionOk="0">
                  <a:moveTo>
                    <a:pt x="76429" y="0"/>
                  </a:moveTo>
                  <a:lnTo>
                    <a:pt x="0" y="163603"/>
                  </a:lnTo>
                  <a:lnTo>
                    <a:pt x="250486" y="199585"/>
                  </a:lnTo>
                  <a:lnTo>
                    <a:pt x="292003" y="107785"/>
                  </a:lnTo>
                  <a:lnTo>
                    <a:pt x="292003" y="52891"/>
                  </a:lnTo>
                  <a:lnTo>
                    <a:pt x="234162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77000">
                  <a:schemeClr val="accent1"/>
                </a:gs>
                <a:gs pos="100000">
                  <a:schemeClr val="accent1"/>
                </a:gs>
              </a:gsLst>
              <a:lin ang="8099331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1870575" y="4089437"/>
              <a:ext cx="6285225" cy="1084025"/>
            </a:xfrm>
            <a:custGeom>
              <a:avLst/>
              <a:gdLst/>
              <a:ahLst/>
              <a:cxnLst/>
              <a:rect l="l" t="t" r="r" b="b"/>
              <a:pathLst>
                <a:path w="251409" h="43361" extrusionOk="0">
                  <a:moveTo>
                    <a:pt x="0" y="0"/>
                  </a:moveTo>
                  <a:lnTo>
                    <a:pt x="6458" y="43361"/>
                  </a:lnTo>
                  <a:lnTo>
                    <a:pt x="251409" y="43361"/>
                  </a:lnTo>
                  <a:lnTo>
                    <a:pt x="250494" y="359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1" name="Google Shape;641;p41"/>
          <p:cNvSpPr txBox="1">
            <a:spLocks noGrp="1"/>
          </p:cNvSpPr>
          <p:nvPr>
            <p:ph type="body" idx="1"/>
          </p:nvPr>
        </p:nvSpPr>
        <p:spPr>
          <a:xfrm>
            <a:off x="4631450" y="2170025"/>
            <a:ext cx="2896200" cy="188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o"/>
              <a:defRPr sz="1000"/>
            </a:lvl2pPr>
            <a:lvl3pPr marL="13716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/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o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8pPr>
            <a:lvl9pPr marL="4114800" lvl="8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642" name="Google Shape;642;p41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43" name="Google Shape;643;p41"/>
          <p:cNvSpPr txBox="1">
            <a:spLocks noGrp="1"/>
          </p:cNvSpPr>
          <p:nvPr>
            <p:ph type="body" idx="2"/>
          </p:nvPr>
        </p:nvSpPr>
        <p:spPr>
          <a:xfrm>
            <a:off x="4631450" y="827575"/>
            <a:ext cx="2896200" cy="120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o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‒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o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9pPr>
          </a:lstStyle>
          <a:p>
            <a:endParaRPr/>
          </a:p>
        </p:txBody>
      </p:sp>
      <p:sp>
        <p:nvSpPr>
          <p:cNvPr id="644" name="Google Shape;644;p41"/>
          <p:cNvSpPr txBox="1">
            <a:spLocks noGrp="1"/>
          </p:cNvSpPr>
          <p:nvPr>
            <p:ph type="title" idx="3"/>
          </p:nvPr>
        </p:nvSpPr>
        <p:spPr>
          <a:xfrm>
            <a:off x="115025" y="502775"/>
            <a:ext cx="3905400" cy="587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645" name="Google Shape;645;p41"/>
          <p:cNvSpPr txBox="1">
            <a:spLocks noGrp="1"/>
          </p:cNvSpPr>
          <p:nvPr>
            <p:ph type="title" idx="4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and Project Roadmap">
  <p:cSld name="BLANK_1_1_1_1_1_1_1_1_1_1_3_1">
    <p:bg>
      <p:bgPr>
        <a:solidFill>
          <a:schemeClr val="lt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134550" y="1339350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648" name="Google Shape;648;p42"/>
          <p:cNvSpPr txBox="1">
            <a:spLocks noGrp="1"/>
          </p:cNvSpPr>
          <p:nvPr>
            <p:ph type="title" idx="2"/>
          </p:nvPr>
        </p:nvSpPr>
        <p:spPr>
          <a:xfrm>
            <a:off x="1326150" y="904338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649" name="Google Shape;649;p42"/>
          <p:cNvSpPr txBox="1">
            <a:spLocks noGrp="1"/>
          </p:cNvSpPr>
          <p:nvPr>
            <p:ph type="title" idx="3"/>
          </p:nvPr>
        </p:nvSpPr>
        <p:spPr>
          <a:xfrm>
            <a:off x="3877025" y="904338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650" name="Google Shape;650;p42"/>
          <p:cNvSpPr txBox="1">
            <a:spLocks noGrp="1"/>
          </p:cNvSpPr>
          <p:nvPr>
            <p:ph type="title" idx="4"/>
          </p:nvPr>
        </p:nvSpPr>
        <p:spPr>
          <a:xfrm>
            <a:off x="6291700" y="904338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651" name="Google Shape;651;p42"/>
          <p:cNvSpPr txBox="1">
            <a:spLocks noGrp="1"/>
          </p:cNvSpPr>
          <p:nvPr>
            <p:ph type="title" idx="5"/>
          </p:nvPr>
        </p:nvSpPr>
        <p:spPr>
          <a:xfrm>
            <a:off x="134550" y="2545225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652" name="Google Shape;652;p42"/>
          <p:cNvSpPr txBox="1">
            <a:spLocks noGrp="1"/>
          </p:cNvSpPr>
          <p:nvPr>
            <p:ph type="title" idx="6"/>
          </p:nvPr>
        </p:nvSpPr>
        <p:spPr>
          <a:xfrm>
            <a:off x="134550" y="3703975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653" name="Google Shape;653;p42"/>
          <p:cNvSpPr txBox="1">
            <a:spLocks noGrp="1"/>
          </p:cNvSpPr>
          <p:nvPr>
            <p:ph type="title" idx="7"/>
          </p:nvPr>
        </p:nvSpPr>
        <p:spPr>
          <a:xfrm>
            <a:off x="3877025" y="1339350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54" name="Google Shape;654;p42"/>
          <p:cNvSpPr txBox="1">
            <a:spLocks noGrp="1"/>
          </p:cNvSpPr>
          <p:nvPr>
            <p:ph type="title" idx="8"/>
          </p:nvPr>
        </p:nvSpPr>
        <p:spPr>
          <a:xfrm>
            <a:off x="3877025" y="2552413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➔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55" name="Google Shape;655;p42"/>
          <p:cNvSpPr txBox="1">
            <a:spLocks noGrp="1"/>
          </p:cNvSpPr>
          <p:nvPr>
            <p:ph type="title" idx="9"/>
          </p:nvPr>
        </p:nvSpPr>
        <p:spPr>
          <a:xfrm>
            <a:off x="3877025" y="3711169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➔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56" name="Google Shape;656;p42"/>
          <p:cNvSpPr txBox="1">
            <a:spLocks noGrp="1"/>
          </p:cNvSpPr>
          <p:nvPr>
            <p:ph type="title" idx="13"/>
          </p:nvPr>
        </p:nvSpPr>
        <p:spPr>
          <a:xfrm>
            <a:off x="6427900" y="2552413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57" name="Google Shape;657;p42"/>
          <p:cNvSpPr txBox="1">
            <a:spLocks noGrp="1"/>
          </p:cNvSpPr>
          <p:nvPr>
            <p:ph type="title" idx="14"/>
          </p:nvPr>
        </p:nvSpPr>
        <p:spPr>
          <a:xfrm>
            <a:off x="6427900" y="1339350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58" name="Google Shape;658;p42"/>
          <p:cNvSpPr txBox="1">
            <a:spLocks noGrp="1"/>
          </p:cNvSpPr>
          <p:nvPr>
            <p:ph type="title" idx="15"/>
          </p:nvPr>
        </p:nvSpPr>
        <p:spPr>
          <a:xfrm>
            <a:off x="6427900" y="3711169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59" name="Google Shape;659;p42"/>
          <p:cNvSpPr txBox="1">
            <a:spLocks noGrp="1"/>
          </p:cNvSpPr>
          <p:nvPr>
            <p:ph type="title" idx="16"/>
          </p:nvPr>
        </p:nvSpPr>
        <p:spPr>
          <a:xfrm>
            <a:off x="1326150" y="1339350"/>
            <a:ext cx="2296500" cy="924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60" name="Google Shape;660;p42"/>
          <p:cNvSpPr txBox="1">
            <a:spLocks noGrp="1"/>
          </p:cNvSpPr>
          <p:nvPr>
            <p:ph type="title" idx="17"/>
          </p:nvPr>
        </p:nvSpPr>
        <p:spPr>
          <a:xfrm>
            <a:off x="1326150" y="2545213"/>
            <a:ext cx="2296500" cy="924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61" name="Google Shape;661;p42"/>
          <p:cNvSpPr txBox="1">
            <a:spLocks noGrp="1"/>
          </p:cNvSpPr>
          <p:nvPr>
            <p:ph type="title" idx="18"/>
          </p:nvPr>
        </p:nvSpPr>
        <p:spPr>
          <a:xfrm>
            <a:off x="1326150" y="3703969"/>
            <a:ext cx="2296500" cy="924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62" name="Google Shape;662;p42"/>
          <p:cNvSpPr txBox="1">
            <a:spLocks noGrp="1"/>
          </p:cNvSpPr>
          <p:nvPr>
            <p:ph type="title" idx="19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63" name="Google Shape;663;p42"/>
          <p:cNvSpPr txBox="1">
            <a:spLocks noGrp="1"/>
          </p:cNvSpPr>
          <p:nvPr>
            <p:ph type="title" idx="20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42"/>
          <p:cNvSpPr txBox="1">
            <a:spLocks noGrp="1"/>
          </p:cNvSpPr>
          <p:nvPr>
            <p:ph type="title" idx="21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2 1">
  <p:cSld name="BLANK_1_1_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43"/>
          <p:cNvGrpSpPr/>
          <p:nvPr/>
        </p:nvGrpSpPr>
        <p:grpSpPr>
          <a:xfrm flipH="1">
            <a:off x="6169505" y="228779"/>
            <a:ext cx="2979740" cy="1986829"/>
            <a:chOff x="312900" y="2793625"/>
            <a:chExt cx="2221200" cy="1481050"/>
          </a:xfrm>
        </p:grpSpPr>
        <p:grpSp>
          <p:nvGrpSpPr>
            <p:cNvPr id="667" name="Google Shape;667;p43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668" name="Google Shape;668;p43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669" name="Google Shape;669;p43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70" name="Google Shape;670;p43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71" name="Google Shape;671;p43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72" name="Google Shape;672;p43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73" name="Google Shape;673;p43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674" name="Google Shape;674;p43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675" name="Google Shape;675;p43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76" name="Google Shape;676;p43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77" name="Google Shape;677;p43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78" name="Google Shape;678;p43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79" name="Google Shape;679;p43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680" name="Google Shape;680;p43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681" name="Google Shape;681;p43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82" name="Google Shape;682;p43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83" name="Google Shape;683;p43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84" name="Google Shape;684;p43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85" name="Google Shape;685;p43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686" name="Google Shape;686;p43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687" name="Google Shape;687;p43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88" name="Google Shape;688;p43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89" name="Google Shape;689;p43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90" name="Google Shape;690;p43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691" name="Google Shape;691;p43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692" name="Google Shape;692;p43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693" name="Google Shape;693;p43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694" name="Google Shape;694;p43"/>
          <p:cNvSpPr/>
          <p:nvPr/>
        </p:nvSpPr>
        <p:spPr>
          <a:xfrm flipH="1">
            <a:off x="8423546" y="3087297"/>
            <a:ext cx="725708" cy="1448283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485775" dist="76200" dir="7800000" algn="bl" rotWithShape="0">
              <a:schemeClr val="accent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95" name="Google Shape;695;p43"/>
          <p:cNvSpPr/>
          <p:nvPr/>
        </p:nvSpPr>
        <p:spPr>
          <a:xfrm rot="-5400000">
            <a:off x="4618961" y="3068375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328613" dist="28575" dir="2700000" algn="bl" rotWithShape="0">
              <a:schemeClr val="accent1">
                <a:alpha val="2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96" name="Google Shape;696;p43"/>
          <p:cNvSpPr/>
          <p:nvPr/>
        </p:nvSpPr>
        <p:spPr>
          <a:xfrm>
            <a:off x="6521248" y="3068375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  <a:effectLst>
            <a:outerShdw blurRad="342900" dist="38100" dir="54000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697" name="Google Shape;697;p43"/>
          <p:cNvSpPr txBox="1">
            <a:spLocks noGrp="1"/>
          </p:cNvSpPr>
          <p:nvPr>
            <p:ph type="body" idx="1"/>
          </p:nvPr>
        </p:nvSpPr>
        <p:spPr>
          <a:xfrm>
            <a:off x="115025" y="908975"/>
            <a:ext cx="5369100" cy="2478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o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‒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o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4572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698" name="Google Shape;698;p43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4183800" cy="40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99" name="Google Shape;699;p43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1">
  <p:cSld name="BLANK_1_1_3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44"/>
          <p:cNvGrpSpPr/>
          <p:nvPr/>
        </p:nvGrpSpPr>
        <p:grpSpPr>
          <a:xfrm flipH="1">
            <a:off x="6169505" y="2816179"/>
            <a:ext cx="2979740" cy="1986829"/>
            <a:chOff x="312900" y="2793625"/>
            <a:chExt cx="2221200" cy="1481050"/>
          </a:xfrm>
        </p:grpSpPr>
        <p:grpSp>
          <p:nvGrpSpPr>
            <p:cNvPr id="702" name="Google Shape;702;p44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703" name="Google Shape;703;p44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704" name="Google Shape;704;p4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05" name="Google Shape;705;p44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06" name="Google Shape;706;p44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07" name="Google Shape;707;p4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08" name="Google Shape;708;p44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709" name="Google Shape;709;p44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710" name="Google Shape;710;p4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11" name="Google Shape;711;p44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12" name="Google Shape;712;p44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13" name="Google Shape;713;p4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14" name="Google Shape;714;p44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715" name="Google Shape;715;p44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716" name="Google Shape;716;p4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17" name="Google Shape;717;p44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18" name="Google Shape;718;p44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19" name="Google Shape;719;p4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20" name="Google Shape;720;p44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721" name="Google Shape;721;p44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722" name="Google Shape;722;p4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23" name="Google Shape;723;p44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24" name="Google Shape;724;p44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25" name="Google Shape;725;p4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26" name="Google Shape;726;p44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727" name="Google Shape;727;p44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728" name="Google Shape;728;p44"/>
          <p:cNvSpPr/>
          <p:nvPr/>
        </p:nvSpPr>
        <p:spPr>
          <a:xfrm flipH="1">
            <a:off x="12" y="3308203"/>
            <a:ext cx="9143963" cy="1835315"/>
          </a:xfrm>
          <a:custGeom>
            <a:avLst/>
            <a:gdLst/>
            <a:ahLst/>
            <a:cxnLst/>
            <a:rect l="l" t="t" r="r" b="b"/>
            <a:pathLst>
              <a:path w="61561" h="29205" extrusionOk="0">
                <a:moveTo>
                  <a:pt x="61560" y="1"/>
                </a:moveTo>
                <a:lnTo>
                  <a:pt x="60172" y="120"/>
                </a:lnTo>
                <a:lnTo>
                  <a:pt x="58745" y="258"/>
                </a:lnTo>
                <a:lnTo>
                  <a:pt x="57318" y="417"/>
                </a:lnTo>
                <a:lnTo>
                  <a:pt x="55870" y="595"/>
                </a:lnTo>
                <a:lnTo>
                  <a:pt x="54403" y="814"/>
                </a:lnTo>
                <a:lnTo>
                  <a:pt x="52936" y="1051"/>
                </a:lnTo>
                <a:lnTo>
                  <a:pt x="51429" y="1309"/>
                </a:lnTo>
                <a:lnTo>
                  <a:pt x="49942" y="1587"/>
                </a:lnTo>
                <a:lnTo>
                  <a:pt x="48436" y="1884"/>
                </a:lnTo>
                <a:lnTo>
                  <a:pt x="46909" y="2221"/>
                </a:lnTo>
                <a:lnTo>
                  <a:pt x="45382" y="2578"/>
                </a:lnTo>
                <a:lnTo>
                  <a:pt x="43836" y="2955"/>
                </a:lnTo>
                <a:lnTo>
                  <a:pt x="42309" y="3351"/>
                </a:lnTo>
                <a:lnTo>
                  <a:pt x="40763" y="3787"/>
                </a:lnTo>
                <a:lnTo>
                  <a:pt x="39217" y="4224"/>
                </a:lnTo>
                <a:lnTo>
                  <a:pt x="37670" y="4699"/>
                </a:lnTo>
                <a:lnTo>
                  <a:pt x="35866" y="5274"/>
                </a:lnTo>
                <a:lnTo>
                  <a:pt x="34082" y="5869"/>
                </a:lnTo>
                <a:lnTo>
                  <a:pt x="32337" y="6484"/>
                </a:lnTo>
                <a:lnTo>
                  <a:pt x="30592" y="7118"/>
                </a:lnTo>
                <a:lnTo>
                  <a:pt x="28887" y="7792"/>
                </a:lnTo>
                <a:lnTo>
                  <a:pt x="27222" y="8466"/>
                </a:lnTo>
                <a:lnTo>
                  <a:pt x="25557" y="9160"/>
                </a:lnTo>
                <a:lnTo>
                  <a:pt x="23951" y="9894"/>
                </a:lnTo>
                <a:lnTo>
                  <a:pt x="22365" y="10627"/>
                </a:lnTo>
                <a:lnTo>
                  <a:pt x="20818" y="11381"/>
                </a:lnTo>
                <a:lnTo>
                  <a:pt x="19292" y="12154"/>
                </a:lnTo>
                <a:lnTo>
                  <a:pt x="17824" y="12927"/>
                </a:lnTo>
                <a:lnTo>
                  <a:pt x="16377" y="13740"/>
                </a:lnTo>
                <a:lnTo>
                  <a:pt x="14989" y="14553"/>
                </a:lnTo>
                <a:lnTo>
                  <a:pt x="13621" y="15386"/>
                </a:lnTo>
                <a:lnTo>
                  <a:pt x="12313" y="16218"/>
                </a:lnTo>
                <a:lnTo>
                  <a:pt x="11084" y="17051"/>
                </a:lnTo>
                <a:lnTo>
                  <a:pt x="9914" y="17884"/>
                </a:lnTo>
                <a:lnTo>
                  <a:pt x="8804" y="18716"/>
                </a:lnTo>
                <a:lnTo>
                  <a:pt x="7753" y="19549"/>
                </a:lnTo>
                <a:lnTo>
                  <a:pt x="6762" y="20382"/>
                </a:lnTo>
                <a:lnTo>
                  <a:pt x="5810" y="21214"/>
                </a:lnTo>
                <a:lnTo>
                  <a:pt x="4938" y="22027"/>
                </a:lnTo>
                <a:lnTo>
                  <a:pt x="4125" y="22860"/>
                </a:lnTo>
                <a:lnTo>
                  <a:pt x="3371" y="23693"/>
                </a:lnTo>
                <a:lnTo>
                  <a:pt x="2697" y="24505"/>
                </a:lnTo>
                <a:lnTo>
                  <a:pt x="2380" y="24902"/>
                </a:lnTo>
                <a:lnTo>
                  <a:pt x="2063" y="25298"/>
                </a:lnTo>
                <a:lnTo>
                  <a:pt x="1785" y="25715"/>
                </a:lnTo>
                <a:lnTo>
                  <a:pt x="1528" y="26111"/>
                </a:lnTo>
                <a:lnTo>
                  <a:pt x="1270" y="26508"/>
                </a:lnTo>
                <a:lnTo>
                  <a:pt x="1032" y="26904"/>
                </a:lnTo>
                <a:lnTo>
                  <a:pt x="814" y="27281"/>
                </a:lnTo>
                <a:lnTo>
                  <a:pt x="616" y="27678"/>
                </a:lnTo>
                <a:lnTo>
                  <a:pt x="437" y="28054"/>
                </a:lnTo>
                <a:lnTo>
                  <a:pt x="279" y="28451"/>
                </a:lnTo>
                <a:lnTo>
                  <a:pt x="120" y="28827"/>
                </a:lnTo>
                <a:lnTo>
                  <a:pt x="1" y="29204"/>
                </a:lnTo>
                <a:lnTo>
                  <a:pt x="61560" y="29204"/>
                </a:lnTo>
                <a:lnTo>
                  <a:pt x="6156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29" name="Google Shape;729;p44"/>
          <p:cNvSpPr/>
          <p:nvPr/>
        </p:nvSpPr>
        <p:spPr>
          <a:xfrm>
            <a:off x="11" y="2611497"/>
            <a:ext cx="725708" cy="1448283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30" name="Google Shape;730;p44"/>
          <p:cNvSpPr/>
          <p:nvPr/>
        </p:nvSpPr>
        <p:spPr>
          <a:xfrm flipH="1">
            <a:off x="3311207" y="2592556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31" name="Google Shape;731;p44"/>
          <p:cNvSpPr/>
          <p:nvPr/>
        </p:nvSpPr>
        <p:spPr>
          <a:xfrm rot="-5400000" flipH="1">
            <a:off x="1299729" y="2592569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32" name="Google Shape;732;p44"/>
          <p:cNvSpPr txBox="1">
            <a:spLocks noGrp="1"/>
          </p:cNvSpPr>
          <p:nvPr>
            <p:ph type="title"/>
          </p:nvPr>
        </p:nvSpPr>
        <p:spPr>
          <a:xfrm>
            <a:off x="115025" y="502775"/>
            <a:ext cx="4183800" cy="587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733" name="Google Shape;733;p44"/>
          <p:cNvSpPr txBox="1">
            <a:spLocks noGrp="1"/>
          </p:cNvSpPr>
          <p:nvPr>
            <p:ph type="title" idx="2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34" name="Google Shape;734;p44"/>
          <p:cNvSpPr txBox="1">
            <a:spLocks noGrp="1"/>
          </p:cNvSpPr>
          <p:nvPr>
            <p:ph type="body" idx="1"/>
          </p:nvPr>
        </p:nvSpPr>
        <p:spPr>
          <a:xfrm>
            <a:off x="3511550" y="587150"/>
            <a:ext cx="4371600" cy="252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o"/>
              <a:defRPr sz="1000"/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‒"/>
              <a:defRPr sz="1000"/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o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9pPr>
          </a:lstStyle>
          <a:p>
            <a:endParaRPr/>
          </a:p>
        </p:txBody>
      </p:sp>
      <p:sp>
        <p:nvSpPr>
          <p:cNvPr id="735" name="Google Shape;735;p44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ence Persona Infographic">
  <p:cSld name="BLANK_1_1_1_1_1_1_1_1_1_1_1_1_3">
    <p:bg>
      <p:bgPr>
        <a:solidFill>
          <a:schemeClr val="lt1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45"/>
          <p:cNvSpPr/>
          <p:nvPr/>
        </p:nvSpPr>
        <p:spPr>
          <a:xfrm>
            <a:off x="6702700" y="2532550"/>
            <a:ext cx="2441400" cy="261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38" name="Google Shape;738;p45"/>
          <p:cNvSpPr>
            <a:spLocks noGrp="1"/>
          </p:cNvSpPr>
          <p:nvPr>
            <p:ph type="pic" idx="2"/>
          </p:nvPr>
        </p:nvSpPr>
        <p:spPr>
          <a:xfrm>
            <a:off x="6702600" y="-16150"/>
            <a:ext cx="2441400" cy="2574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39" name="Google Shape;739;p45"/>
          <p:cNvSpPr txBox="1">
            <a:spLocks noGrp="1"/>
          </p:cNvSpPr>
          <p:nvPr>
            <p:ph type="subTitle" idx="1"/>
          </p:nvPr>
        </p:nvSpPr>
        <p:spPr>
          <a:xfrm>
            <a:off x="115025" y="1739375"/>
            <a:ext cx="3460800" cy="1776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0" name="Google Shape;740;p45"/>
          <p:cNvSpPr txBox="1">
            <a:spLocks noGrp="1"/>
          </p:cNvSpPr>
          <p:nvPr>
            <p:ph type="subTitle" idx="3"/>
          </p:nvPr>
        </p:nvSpPr>
        <p:spPr>
          <a:xfrm>
            <a:off x="115025" y="3869063"/>
            <a:ext cx="3460800" cy="80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1" name="Google Shape;741;p45"/>
          <p:cNvSpPr txBox="1">
            <a:spLocks noGrp="1"/>
          </p:cNvSpPr>
          <p:nvPr>
            <p:ph type="title"/>
          </p:nvPr>
        </p:nvSpPr>
        <p:spPr>
          <a:xfrm>
            <a:off x="3656050" y="1739375"/>
            <a:ext cx="2960700" cy="23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2" name="Google Shape;742;p45"/>
          <p:cNvSpPr txBox="1">
            <a:spLocks noGrp="1"/>
          </p:cNvSpPr>
          <p:nvPr>
            <p:ph type="title" idx="4"/>
          </p:nvPr>
        </p:nvSpPr>
        <p:spPr>
          <a:xfrm>
            <a:off x="3656050" y="2786778"/>
            <a:ext cx="2960700" cy="338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3" name="Google Shape;743;p45"/>
          <p:cNvSpPr txBox="1">
            <a:spLocks noGrp="1"/>
          </p:cNvSpPr>
          <p:nvPr>
            <p:ph type="title" idx="5"/>
          </p:nvPr>
        </p:nvSpPr>
        <p:spPr>
          <a:xfrm>
            <a:off x="3624425" y="4231975"/>
            <a:ext cx="900600" cy="338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4" name="Google Shape;744;p45"/>
          <p:cNvSpPr txBox="1">
            <a:spLocks noGrp="1"/>
          </p:cNvSpPr>
          <p:nvPr>
            <p:ph type="title" idx="6"/>
          </p:nvPr>
        </p:nvSpPr>
        <p:spPr>
          <a:xfrm>
            <a:off x="115025" y="1079975"/>
            <a:ext cx="6055500" cy="492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745" name="Google Shape;745;p45"/>
          <p:cNvSpPr txBox="1">
            <a:spLocks noGrp="1"/>
          </p:cNvSpPr>
          <p:nvPr>
            <p:ph type="title" idx="7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46" name="Google Shape;746;p45"/>
          <p:cNvSpPr txBox="1">
            <a:spLocks noGrp="1"/>
          </p:cNvSpPr>
          <p:nvPr>
            <p:ph type="title" idx="8"/>
          </p:nvPr>
        </p:nvSpPr>
        <p:spPr>
          <a:xfrm>
            <a:off x="115025" y="473240"/>
            <a:ext cx="6055500" cy="577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7" name="Google Shape;747;p45"/>
          <p:cNvSpPr txBox="1">
            <a:spLocks noGrp="1"/>
          </p:cNvSpPr>
          <p:nvPr>
            <p:ph type="title" idx="9"/>
          </p:nvPr>
        </p:nvSpPr>
        <p:spPr>
          <a:xfrm>
            <a:off x="115025" y="3631463"/>
            <a:ext cx="3460800" cy="2376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8" name="Google Shape;748;p45"/>
          <p:cNvSpPr txBox="1">
            <a:spLocks noGrp="1"/>
          </p:cNvSpPr>
          <p:nvPr>
            <p:ph type="subTitle" idx="13"/>
          </p:nvPr>
        </p:nvSpPr>
        <p:spPr>
          <a:xfrm>
            <a:off x="6751650" y="2599100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49" name="Google Shape;749;p45"/>
          <p:cNvSpPr txBox="1">
            <a:spLocks noGrp="1"/>
          </p:cNvSpPr>
          <p:nvPr>
            <p:ph type="subTitle" idx="14"/>
          </p:nvPr>
        </p:nvSpPr>
        <p:spPr>
          <a:xfrm>
            <a:off x="6751650" y="2912378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50" name="Google Shape;750;p45"/>
          <p:cNvSpPr txBox="1">
            <a:spLocks noGrp="1"/>
          </p:cNvSpPr>
          <p:nvPr>
            <p:ph type="subTitle" idx="15"/>
          </p:nvPr>
        </p:nvSpPr>
        <p:spPr>
          <a:xfrm>
            <a:off x="6751650" y="3225655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51" name="Google Shape;751;p45"/>
          <p:cNvSpPr txBox="1">
            <a:spLocks noGrp="1"/>
          </p:cNvSpPr>
          <p:nvPr>
            <p:ph type="subTitle" idx="16"/>
          </p:nvPr>
        </p:nvSpPr>
        <p:spPr>
          <a:xfrm>
            <a:off x="6751650" y="3538932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45"/>
          <p:cNvSpPr txBox="1">
            <a:spLocks noGrp="1"/>
          </p:cNvSpPr>
          <p:nvPr>
            <p:ph type="subTitle" idx="17"/>
          </p:nvPr>
        </p:nvSpPr>
        <p:spPr>
          <a:xfrm>
            <a:off x="6751650" y="3852210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53" name="Google Shape;753;p45"/>
          <p:cNvSpPr txBox="1">
            <a:spLocks noGrp="1"/>
          </p:cNvSpPr>
          <p:nvPr>
            <p:ph type="subTitle" idx="18"/>
          </p:nvPr>
        </p:nvSpPr>
        <p:spPr>
          <a:xfrm>
            <a:off x="6751650" y="4165488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45"/>
          <p:cNvSpPr txBox="1">
            <a:spLocks noGrp="1"/>
          </p:cNvSpPr>
          <p:nvPr>
            <p:ph type="title" idx="19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Alt 1">
  <p:cSld name="BLANK_1_1_1_1_1_1_1_1_1_1_1_1_1_1_1_3">
    <p:bg>
      <p:bgPr>
        <a:solidFill>
          <a:schemeClr val="lt1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p46"/>
          <p:cNvGrpSpPr/>
          <p:nvPr/>
        </p:nvGrpSpPr>
        <p:grpSpPr>
          <a:xfrm>
            <a:off x="0" y="506850"/>
            <a:ext cx="930250" cy="2593175"/>
            <a:chOff x="0" y="506850"/>
            <a:chExt cx="930250" cy="2593175"/>
          </a:xfrm>
        </p:grpSpPr>
        <p:grpSp>
          <p:nvGrpSpPr>
            <p:cNvPr id="757" name="Google Shape;757;p46"/>
            <p:cNvGrpSpPr/>
            <p:nvPr/>
          </p:nvGrpSpPr>
          <p:grpSpPr>
            <a:xfrm>
              <a:off x="0" y="877050"/>
              <a:ext cx="930250" cy="2222975"/>
              <a:chOff x="1233650" y="2421900"/>
              <a:chExt cx="930250" cy="2222975"/>
            </a:xfrm>
          </p:grpSpPr>
          <p:grpSp>
            <p:nvGrpSpPr>
              <p:cNvPr id="758" name="Google Shape;758;p46"/>
              <p:cNvGrpSpPr/>
              <p:nvPr/>
            </p:nvGrpSpPr>
            <p:grpSpPr>
              <a:xfrm>
                <a:off x="1233650" y="2793625"/>
                <a:ext cx="560050" cy="1851250"/>
                <a:chOff x="1381975" y="3249175"/>
                <a:chExt cx="560050" cy="1851250"/>
              </a:xfrm>
            </p:grpSpPr>
            <p:sp>
              <p:nvSpPr>
                <p:cNvPr id="759" name="Google Shape;759;p46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760" name="Google Shape;760;p46"/>
                <p:cNvSpPr/>
                <p:nvPr/>
              </p:nvSpPr>
              <p:spPr>
                <a:xfrm>
                  <a:off x="1381975" y="3619500"/>
                  <a:ext cx="1899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grpSp>
              <p:nvGrpSpPr>
                <p:cNvPr id="761" name="Google Shape;761;p46"/>
                <p:cNvGrpSpPr/>
                <p:nvPr/>
              </p:nvGrpSpPr>
              <p:grpSpPr>
                <a:xfrm>
                  <a:off x="1381975" y="3989700"/>
                  <a:ext cx="560050" cy="1110725"/>
                  <a:chOff x="1381975" y="3249175"/>
                  <a:chExt cx="560050" cy="1110725"/>
                </a:xfrm>
              </p:grpSpPr>
              <p:sp>
                <p:nvSpPr>
                  <p:cNvPr id="762" name="Google Shape;762;p46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763" name="Google Shape;763;p46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764" name="Google Shape;764;p46"/>
                  <p:cNvSpPr/>
                  <p:nvPr/>
                </p:nvSpPr>
                <p:spPr>
                  <a:xfrm>
                    <a:off x="1381975" y="3989700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grpSp>
              <p:nvGrpSpPr>
                <p:cNvPr id="765" name="Google Shape;765;p46"/>
                <p:cNvGrpSpPr/>
                <p:nvPr/>
              </p:nvGrpSpPr>
              <p:grpSpPr>
                <a:xfrm>
                  <a:off x="1381975" y="4360025"/>
                  <a:ext cx="560050" cy="370200"/>
                  <a:chOff x="1381975" y="3249175"/>
                  <a:chExt cx="560050" cy="370200"/>
                </a:xfrm>
              </p:grpSpPr>
              <p:sp>
                <p:nvSpPr>
                  <p:cNvPr id="766" name="Google Shape;766;p46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767" name="Google Shape;767;p46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</p:grpSp>
          <p:sp>
            <p:nvSpPr>
              <p:cNvPr id="768" name="Google Shape;768;p46"/>
              <p:cNvSpPr/>
              <p:nvPr/>
            </p:nvSpPr>
            <p:spPr>
              <a:xfrm>
                <a:off x="1793700" y="24219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769" name="Google Shape;769;p46"/>
            <p:cNvSpPr/>
            <p:nvPr/>
          </p:nvSpPr>
          <p:spPr>
            <a:xfrm>
              <a:off x="183800" y="506850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770" name="Google Shape;770;p46"/>
          <p:cNvSpPr txBox="1">
            <a:spLocks noGrp="1"/>
          </p:cNvSpPr>
          <p:nvPr>
            <p:ph type="title"/>
          </p:nvPr>
        </p:nvSpPr>
        <p:spPr>
          <a:xfrm>
            <a:off x="38100" y="319650"/>
            <a:ext cx="1823100" cy="520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71" name="Google Shape;771;p46"/>
          <p:cNvSpPr txBox="1">
            <a:spLocks noGrp="1"/>
          </p:cNvSpPr>
          <p:nvPr>
            <p:ph type="subTitle" idx="1"/>
          </p:nvPr>
        </p:nvSpPr>
        <p:spPr>
          <a:xfrm>
            <a:off x="2176499" y="319800"/>
            <a:ext cx="3904200" cy="520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72" name="Google Shape;772;p46"/>
          <p:cNvSpPr txBox="1">
            <a:spLocks noGrp="1"/>
          </p:cNvSpPr>
          <p:nvPr>
            <p:ph type="subTitle" idx="2"/>
          </p:nvPr>
        </p:nvSpPr>
        <p:spPr>
          <a:xfrm>
            <a:off x="2942250" y="1877700"/>
            <a:ext cx="1564500" cy="45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73" name="Google Shape;773;p46"/>
          <p:cNvSpPr txBox="1">
            <a:spLocks noGrp="1"/>
          </p:cNvSpPr>
          <p:nvPr>
            <p:ph type="subTitle" idx="3"/>
          </p:nvPr>
        </p:nvSpPr>
        <p:spPr>
          <a:xfrm>
            <a:off x="1078950" y="2330400"/>
            <a:ext cx="1564500" cy="1644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74" name="Google Shape;774;p46"/>
          <p:cNvSpPr txBox="1">
            <a:spLocks noGrp="1"/>
          </p:cNvSpPr>
          <p:nvPr>
            <p:ph type="subTitle" idx="4"/>
          </p:nvPr>
        </p:nvSpPr>
        <p:spPr>
          <a:xfrm>
            <a:off x="4798644" y="1877700"/>
            <a:ext cx="1564500" cy="45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75" name="Google Shape;775;p46"/>
          <p:cNvSpPr txBox="1">
            <a:spLocks noGrp="1"/>
          </p:cNvSpPr>
          <p:nvPr>
            <p:ph type="subTitle" idx="5"/>
          </p:nvPr>
        </p:nvSpPr>
        <p:spPr>
          <a:xfrm>
            <a:off x="2942257" y="2330400"/>
            <a:ext cx="1564500" cy="1644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76" name="Google Shape;776;p46"/>
          <p:cNvSpPr txBox="1">
            <a:spLocks noGrp="1"/>
          </p:cNvSpPr>
          <p:nvPr>
            <p:ph type="subTitle" idx="6"/>
          </p:nvPr>
        </p:nvSpPr>
        <p:spPr>
          <a:xfrm>
            <a:off x="6671581" y="1877700"/>
            <a:ext cx="1564500" cy="45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77" name="Google Shape;777;p46"/>
          <p:cNvSpPr txBox="1">
            <a:spLocks noGrp="1"/>
          </p:cNvSpPr>
          <p:nvPr>
            <p:ph type="subTitle" idx="7"/>
          </p:nvPr>
        </p:nvSpPr>
        <p:spPr>
          <a:xfrm>
            <a:off x="4798647" y="2330400"/>
            <a:ext cx="1564500" cy="1644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778" name="Google Shape;778;p46"/>
          <p:cNvGrpSpPr/>
          <p:nvPr/>
        </p:nvGrpSpPr>
        <p:grpSpPr>
          <a:xfrm rot="5400000">
            <a:off x="7381575" y="-838700"/>
            <a:ext cx="930250" cy="2591775"/>
            <a:chOff x="0" y="508250"/>
            <a:chExt cx="930250" cy="2591775"/>
          </a:xfrm>
        </p:grpSpPr>
        <p:grpSp>
          <p:nvGrpSpPr>
            <p:cNvPr id="779" name="Google Shape;779;p46"/>
            <p:cNvGrpSpPr/>
            <p:nvPr/>
          </p:nvGrpSpPr>
          <p:grpSpPr>
            <a:xfrm>
              <a:off x="0" y="877050"/>
              <a:ext cx="930250" cy="2222975"/>
              <a:chOff x="1233650" y="2421900"/>
              <a:chExt cx="930250" cy="2222975"/>
            </a:xfrm>
          </p:grpSpPr>
          <p:grpSp>
            <p:nvGrpSpPr>
              <p:cNvPr id="780" name="Google Shape;780;p46"/>
              <p:cNvGrpSpPr/>
              <p:nvPr/>
            </p:nvGrpSpPr>
            <p:grpSpPr>
              <a:xfrm>
                <a:off x="1233650" y="2793625"/>
                <a:ext cx="930250" cy="1851250"/>
                <a:chOff x="1381975" y="3249175"/>
                <a:chExt cx="930250" cy="1851250"/>
              </a:xfrm>
            </p:grpSpPr>
            <p:grpSp>
              <p:nvGrpSpPr>
                <p:cNvPr id="781" name="Google Shape;781;p46"/>
                <p:cNvGrpSpPr/>
                <p:nvPr/>
              </p:nvGrpSpPr>
              <p:grpSpPr>
                <a:xfrm>
                  <a:off x="1571825" y="3249175"/>
                  <a:ext cx="740400" cy="370200"/>
                  <a:chOff x="1571825" y="3249175"/>
                  <a:chExt cx="740400" cy="370200"/>
                </a:xfrm>
              </p:grpSpPr>
              <p:sp>
                <p:nvSpPr>
                  <p:cNvPr id="782" name="Google Shape;782;p46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783" name="Google Shape;783;p46"/>
                  <p:cNvSpPr/>
                  <p:nvPr/>
                </p:nvSpPr>
                <p:spPr>
                  <a:xfrm>
                    <a:off x="19420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sp>
              <p:nvSpPr>
                <p:cNvPr id="784" name="Google Shape;784;p46"/>
                <p:cNvSpPr/>
                <p:nvPr/>
              </p:nvSpPr>
              <p:spPr>
                <a:xfrm>
                  <a:off x="1381975" y="3619500"/>
                  <a:ext cx="1899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grpSp>
              <p:nvGrpSpPr>
                <p:cNvPr id="785" name="Google Shape;785;p46"/>
                <p:cNvGrpSpPr/>
                <p:nvPr/>
              </p:nvGrpSpPr>
              <p:grpSpPr>
                <a:xfrm>
                  <a:off x="1381975" y="3989700"/>
                  <a:ext cx="560050" cy="1110725"/>
                  <a:chOff x="1381975" y="3249175"/>
                  <a:chExt cx="560050" cy="1110725"/>
                </a:xfrm>
              </p:grpSpPr>
              <p:sp>
                <p:nvSpPr>
                  <p:cNvPr id="786" name="Google Shape;786;p46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787" name="Google Shape;787;p46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788" name="Google Shape;788;p46"/>
                  <p:cNvSpPr/>
                  <p:nvPr/>
                </p:nvSpPr>
                <p:spPr>
                  <a:xfrm>
                    <a:off x="1381975" y="3989700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grpSp>
              <p:nvGrpSpPr>
                <p:cNvPr id="789" name="Google Shape;789;p46"/>
                <p:cNvGrpSpPr/>
                <p:nvPr/>
              </p:nvGrpSpPr>
              <p:grpSpPr>
                <a:xfrm>
                  <a:off x="1381975" y="4360025"/>
                  <a:ext cx="560050" cy="370200"/>
                  <a:chOff x="1381975" y="3249175"/>
                  <a:chExt cx="560050" cy="370200"/>
                </a:xfrm>
              </p:grpSpPr>
              <p:sp>
                <p:nvSpPr>
                  <p:cNvPr id="790" name="Google Shape;790;p46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791" name="Google Shape;791;p46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</p:grpSp>
          <p:sp>
            <p:nvSpPr>
              <p:cNvPr id="792" name="Google Shape;792;p46"/>
              <p:cNvSpPr/>
              <p:nvPr/>
            </p:nvSpPr>
            <p:spPr>
              <a:xfrm>
                <a:off x="1793700" y="24219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793" name="Google Shape;793;p46"/>
            <p:cNvSpPr/>
            <p:nvPr/>
          </p:nvSpPr>
          <p:spPr>
            <a:xfrm>
              <a:off x="189850" y="508250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794" name="Google Shape;794;p46"/>
          <p:cNvSpPr txBox="1">
            <a:spLocks noGrp="1"/>
          </p:cNvSpPr>
          <p:nvPr>
            <p:ph type="subTitle" idx="8"/>
          </p:nvPr>
        </p:nvSpPr>
        <p:spPr>
          <a:xfrm>
            <a:off x="6671579" y="2330400"/>
            <a:ext cx="1564500" cy="1644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95" name="Google Shape;795;p46"/>
          <p:cNvSpPr txBox="1">
            <a:spLocks noGrp="1"/>
          </p:cNvSpPr>
          <p:nvPr>
            <p:ph type="title" idx="9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cxnSp>
        <p:nvCxnSpPr>
          <p:cNvPr id="796" name="Google Shape;796;p46"/>
          <p:cNvCxnSpPr/>
          <p:nvPr/>
        </p:nvCxnSpPr>
        <p:spPr>
          <a:xfrm>
            <a:off x="1865850" y="392700"/>
            <a:ext cx="0" cy="3903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7" name="Google Shape;797;p46"/>
          <p:cNvSpPr/>
          <p:nvPr/>
        </p:nvSpPr>
        <p:spPr>
          <a:xfrm rot="5400000">
            <a:off x="8773788" y="922313"/>
            <a:ext cx="370200" cy="370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98" name="Google Shape;798;p46"/>
          <p:cNvSpPr/>
          <p:nvPr/>
        </p:nvSpPr>
        <p:spPr>
          <a:xfrm rot="5400000">
            <a:off x="8773788" y="1292513"/>
            <a:ext cx="370200" cy="370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799" name="Google Shape;799;p46"/>
          <p:cNvSpPr txBox="1">
            <a:spLocks noGrp="1"/>
          </p:cNvSpPr>
          <p:nvPr>
            <p:ph type="subTitle" idx="13"/>
          </p:nvPr>
        </p:nvSpPr>
        <p:spPr>
          <a:xfrm>
            <a:off x="1078938" y="1877700"/>
            <a:ext cx="1564500" cy="45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800" name="Google Shape;800;p46"/>
          <p:cNvSpPr txBox="1">
            <a:spLocks noGrp="1"/>
          </p:cNvSpPr>
          <p:nvPr>
            <p:ph type="title" idx="14"/>
          </p:nvPr>
        </p:nvSpPr>
        <p:spPr>
          <a:xfrm>
            <a:off x="3484500" y="1377875"/>
            <a:ext cx="473100" cy="39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01" name="Google Shape;801;p46"/>
          <p:cNvSpPr txBox="1">
            <a:spLocks noGrp="1"/>
          </p:cNvSpPr>
          <p:nvPr>
            <p:ph type="title" idx="15"/>
          </p:nvPr>
        </p:nvSpPr>
        <p:spPr>
          <a:xfrm>
            <a:off x="7204200" y="1411200"/>
            <a:ext cx="473100" cy="39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2" name="Google Shape;802;p46"/>
          <p:cNvSpPr txBox="1">
            <a:spLocks noGrp="1"/>
          </p:cNvSpPr>
          <p:nvPr>
            <p:ph type="title" idx="16"/>
          </p:nvPr>
        </p:nvSpPr>
        <p:spPr>
          <a:xfrm>
            <a:off x="5344350" y="1411200"/>
            <a:ext cx="473100" cy="39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03" name="Google Shape;803;p46"/>
          <p:cNvSpPr txBox="1">
            <a:spLocks noGrp="1"/>
          </p:cNvSpPr>
          <p:nvPr>
            <p:ph type="title" idx="17"/>
          </p:nvPr>
        </p:nvSpPr>
        <p:spPr>
          <a:xfrm>
            <a:off x="1624650" y="1377875"/>
            <a:ext cx="473100" cy="39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04" name="Google Shape;804;p46"/>
          <p:cNvSpPr txBox="1">
            <a:spLocks noGrp="1"/>
          </p:cNvSpPr>
          <p:nvPr>
            <p:ph type="title" idx="18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175">
          <p15:clr>
            <a:srgbClr val="E46962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3">
  <p:cSld name="BLANK_1_1_1_1_1_1_1_1_1_1_1_1_1_1_1_2_1">
    <p:bg>
      <p:bgPr>
        <a:solidFill>
          <a:schemeClr val="lt1"/>
        </a:solidFill>
        <a:effectLst/>
      </p:bgPr>
    </p:bg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7"/>
          <p:cNvSpPr txBox="1">
            <a:spLocks noGrp="1"/>
          </p:cNvSpPr>
          <p:nvPr>
            <p:ph type="title"/>
          </p:nvPr>
        </p:nvSpPr>
        <p:spPr>
          <a:xfrm>
            <a:off x="104850" y="2155850"/>
            <a:ext cx="1583400" cy="520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07" name="Google Shape;807;p47"/>
          <p:cNvSpPr txBox="1">
            <a:spLocks noGrp="1"/>
          </p:cNvSpPr>
          <p:nvPr>
            <p:ph type="title" idx="2"/>
          </p:nvPr>
        </p:nvSpPr>
        <p:spPr>
          <a:xfrm>
            <a:off x="1932925" y="2155825"/>
            <a:ext cx="1583400" cy="520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08" name="Google Shape;808;p47"/>
          <p:cNvSpPr txBox="1">
            <a:spLocks noGrp="1"/>
          </p:cNvSpPr>
          <p:nvPr>
            <p:ph type="title" idx="3"/>
          </p:nvPr>
        </p:nvSpPr>
        <p:spPr>
          <a:xfrm>
            <a:off x="3761000" y="2155825"/>
            <a:ext cx="1583400" cy="520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09" name="Google Shape;809;p47"/>
          <p:cNvSpPr txBox="1">
            <a:spLocks noGrp="1"/>
          </p:cNvSpPr>
          <p:nvPr>
            <p:ph type="title" idx="4"/>
          </p:nvPr>
        </p:nvSpPr>
        <p:spPr>
          <a:xfrm>
            <a:off x="5607150" y="2155825"/>
            <a:ext cx="1583400" cy="520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10" name="Google Shape;810;p47"/>
          <p:cNvSpPr txBox="1">
            <a:spLocks noGrp="1"/>
          </p:cNvSpPr>
          <p:nvPr>
            <p:ph type="title" idx="5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811" name="Google Shape;811;p47"/>
          <p:cNvSpPr txBox="1">
            <a:spLocks noGrp="1"/>
          </p:cNvSpPr>
          <p:nvPr>
            <p:ph type="subTitle" idx="1"/>
          </p:nvPr>
        </p:nvSpPr>
        <p:spPr>
          <a:xfrm>
            <a:off x="2176499" y="319800"/>
            <a:ext cx="3904200" cy="520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cxnSp>
        <p:nvCxnSpPr>
          <p:cNvPr id="812" name="Google Shape;812;p47"/>
          <p:cNvCxnSpPr/>
          <p:nvPr/>
        </p:nvCxnSpPr>
        <p:spPr>
          <a:xfrm>
            <a:off x="1865850" y="392700"/>
            <a:ext cx="0" cy="3903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13" name="Google Shape;813;p47"/>
          <p:cNvGrpSpPr/>
          <p:nvPr/>
        </p:nvGrpSpPr>
        <p:grpSpPr>
          <a:xfrm>
            <a:off x="7073603" y="0"/>
            <a:ext cx="2070408" cy="1617374"/>
            <a:chOff x="6787102" y="-57263"/>
            <a:chExt cx="2403260" cy="1877393"/>
          </a:xfrm>
        </p:grpSpPr>
        <p:grpSp>
          <p:nvGrpSpPr>
            <p:cNvPr id="814" name="Google Shape;814;p47"/>
            <p:cNvGrpSpPr/>
            <p:nvPr/>
          </p:nvGrpSpPr>
          <p:grpSpPr>
            <a:xfrm rot="10800000">
              <a:off x="8286413" y="1320355"/>
              <a:ext cx="903863" cy="499775"/>
              <a:chOff x="532097" y="3249175"/>
              <a:chExt cx="669528" cy="370204"/>
            </a:xfrm>
          </p:grpSpPr>
          <p:sp>
            <p:nvSpPr>
              <p:cNvPr id="815" name="Google Shape;815;p47"/>
              <p:cNvSpPr/>
              <p:nvPr/>
            </p:nvSpPr>
            <p:spPr>
              <a:xfrm>
                <a:off x="532097" y="3249179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16" name="Google Shape;816;p4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817" name="Google Shape;817;p47"/>
            <p:cNvGrpSpPr/>
            <p:nvPr/>
          </p:nvGrpSpPr>
          <p:grpSpPr>
            <a:xfrm rot="10800000">
              <a:off x="6787103" y="820419"/>
              <a:ext cx="2402289" cy="499772"/>
              <a:chOff x="532752" y="3249175"/>
              <a:chExt cx="1779473" cy="370202"/>
            </a:xfrm>
          </p:grpSpPr>
          <p:sp>
            <p:nvSpPr>
              <p:cNvPr id="818" name="Google Shape;818;p47"/>
              <p:cNvSpPr/>
              <p:nvPr/>
            </p:nvSpPr>
            <p:spPr>
              <a:xfrm>
                <a:off x="532752" y="3249177"/>
                <a:ext cx="2988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19" name="Google Shape;819;p4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20" name="Google Shape;820;p4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21" name="Google Shape;821;p47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822" name="Google Shape;822;p47"/>
            <p:cNvGrpSpPr/>
            <p:nvPr/>
          </p:nvGrpSpPr>
          <p:grpSpPr>
            <a:xfrm rot="10800000">
              <a:off x="7286873" y="320651"/>
              <a:ext cx="1499310" cy="499770"/>
              <a:chOff x="831425" y="3249175"/>
              <a:chExt cx="1110600" cy="370200"/>
            </a:xfrm>
          </p:grpSpPr>
          <p:sp>
            <p:nvSpPr>
              <p:cNvPr id="823" name="Google Shape;823;p47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24" name="Google Shape;824;p4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25" name="Google Shape;825;p47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826" name="Google Shape;826;p47"/>
            <p:cNvGrpSpPr/>
            <p:nvPr/>
          </p:nvGrpSpPr>
          <p:grpSpPr>
            <a:xfrm rot="10800000">
              <a:off x="6787102" y="-57263"/>
              <a:ext cx="2403260" cy="377865"/>
              <a:chOff x="532032" y="3249173"/>
              <a:chExt cx="1780193" cy="370202"/>
            </a:xfrm>
          </p:grpSpPr>
          <p:sp>
            <p:nvSpPr>
              <p:cNvPr id="827" name="Google Shape;827;p47"/>
              <p:cNvSpPr/>
              <p:nvPr/>
            </p:nvSpPr>
            <p:spPr>
              <a:xfrm>
                <a:off x="532032" y="3249173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28" name="Google Shape;828;p47"/>
              <p:cNvSpPr/>
              <p:nvPr/>
            </p:nvSpPr>
            <p:spPr>
              <a:xfrm>
                <a:off x="831430" y="3249173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29" name="Google Shape;829;p47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30" name="Google Shape;830;p47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31" name="Google Shape;831;p47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832" name="Google Shape;832;p47"/>
          <p:cNvSpPr/>
          <p:nvPr/>
        </p:nvSpPr>
        <p:spPr>
          <a:xfrm rot="10800000" flipH="1">
            <a:off x="8088611" y="31980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33" name="Google Shape;833;p47"/>
          <p:cNvSpPr/>
          <p:nvPr/>
        </p:nvSpPr>
        <p:spPr>
          <a:xfrm rot="10800000" flipH="1">
            <a:off x="8088611" y="592679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34" name="Google Shape;834;p47"/>
          <p:cNvSpPr/>
          <p:nvPr/>
        </p:nvSpPr>
        <p:spPr>
          <a:xfrm rot="10800000" flipH="1">
            <a:off x="8088611" y="117225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35" name="Google Shape;835;p47"/>
          <p:cNvSpPr/>
          <p:nvPr/>
        </p:nvSpPr>
        <p:spPr>
          <a:xfrm rot="10800000" flipH="1">
            <a:off x="8088611" y="869471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36" name="Google Shape;836;p47"/>
          <p:cNvSpPr txBox="1">
            <a:spLocks noGrp="1"/>
          </p:cNvSpPr>
          <p:nvPr>
            <p:ph type="body" idx="6"/>
          </p:nvPr>
        </p:nvSpPr>
        <p:spPr>
          <a:xfrm>
            <a:off x="104900" y="2676050"/>
            <a:ext cx="1583400" cy="16743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837" name="Google Shape;837;p47"/>
          <p:cNvSpPr txBox="1">
            <a:spLocks noGrp="1"/>
          </p:cNvSpPr>
          <p:nvPr>
            <p:ph type="body" idx="7"/>
          </p:nvPr>
        </p:nvSpPr>
        <p:spPr>
          <a:xfrm>
            <a:off x="1932925" y="2676050"/>
            <a:ext cx="1583400" cy="16743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838" name="Google Shape;838;p47"/>
          <p:cNvSpPr txBox="1">
            <a:spLocks noGrp="1"/>
          </p:cNvSpPr>
          <p:nvPr>
            <p:ph type="body" idx="8"/>
          </p:nvPr>
        </p:nvSpPr>
        <p:spPr>
          <a:xfrm>
            <a:off x="3761000" y="2676050"/>
            <a:ext cx="1583400" cy="16743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839" name="Google Shape;839;p47"/>
          <p:cNvSpPr txBox="1">
            <a:spLocks noGrp="1"/>
          </p:cNvSpPr>
          <p:nvPr>
            <p:ph type="body" idx="9"/>
          </p:nvPr>
        </p:nvSpPr>
        <p:spPr>
          <a:xfrm>
            <a:off x="5607150" y="2676050"/>
            <a:ext cx="1583400" cy="16743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840" name="Google Shape;840;p47"/>
          <p:cNvSpPr txBox="1">
            <a:spLocks noGrp="1"/>
          </p:cNvSpPr>
          <p:nvPr>
            <p:ph type="title" idx="13"/>
          </p:nvPr>
        </p:nvSpPr>
        <p:spPr>
          <a:xfrm>
            <a:off x="239975" y="1597225"/>
            <a:ext cx="640200" cy="482400"/>
          </a:xfrm>
          <a:prstGeom prst="rect">
            <a:avLst/>
          </a:prstGeom>
        </p:spPr>
        <p:txBody>
          <a:bodyPr spcFirstLastPara="1" wrap="square" lIns="91425" tIns="91425" rIns="137150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1" name="Google Shape;841;p47"/>
          <p:cNvSpPr txBox="1">
            <a:spLocks noGrp="1"/>
          </p:cNvSpPr>
          <p:nvPr>
            <p:ph type="title" idx="14"/>
          </p:nvPr>
        </p:nvSpPr>
        <p:spPr>
          <a:xfrm>
            <a:off x="2009500" y="1597225"/>
            <a:ext cx="640200" cy="482400"/>
          </a:xfrm>
          <a:prstGeom prst="rect">
            <a:avLst/>
          </a:prstGeom>
        </p:spPr>
        <p:txBody>
          <a:bodyPr spcFirstLastPara="1" wrap="square" lIns="91425" tIns="91425" rIns="137150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2" name="Google Shape;842;p47"/>
          <p:cNvSpPr txBox="1">
            <a:spLocks noGrp="1"/>
          </p:cNvSpPr>
          <p:nvPr>
            <p:ph type="title" idx="15"/>
          </p:nvPr>
        </p:nvSpPr>
        <p:spPr>
          <a:xfrm>
            <a:off x="3895425" y="1597225"/>
            <a:ext cx="640200" cy="482400"/>
          </a:xfrm>
          <a:prstGeom prst="rect">
            <a:avLst/>
          </a:prstGeom>
        </p:spPr>
        <p:txBody>
          <a:bodyPr spcFirstLastPara="1" wrap="square" lIns="91425" tIns="91425" rIns="137150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3" name="Google Shape;843;p47"/>
          <p:cNvSpPr txBox="1">
            <a:spLocks noGrp="1"/>
          </p:cNvSpPr>
          <p:nvPr>
            <p:ph type="title" idx="16"/>
          </p:nvPr>
        </p:nvSpPr>
        <p:spPr>
          <a:xfrm>
            <a:off x="5704700" y="1597225"/>
            <a:ext cx="640200" cy="482400"/>
          </a:xfrm>
          <a:prstGeom prst="rect">
            <a:avLst/>
          </a:prstGeom>
        </p:spPr>
        <p:txBody>
          <a:bodyPr spcFirstLastPara="1" wrap="square" lIns="91425" tIns="91425" rIns="137150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4" name="Google Shape;844;p47"/>
          <p:cNvSpPr txBox="1">
            <a:spLocks noGrp="1"/>
          </p:cNvSpPr>
          <p:nvPr>
            <p:ph type="title" idx="17"/>
          </p:nvPr>
        </p:nvSpPr>
        <p:spPr>
          <a:xfrm>
            <a:off x="38100" y="319650"/>
            <a:ext cx="1827900" cy="520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45" name="Google Shape;845;p47"/>
          <p:cNvSpPr txBox="1">
            <a:spLocks noGrp="1"/>
          </p:cNvSpPr>
          <p:nvPr>
            <p:ph type="title" idx="18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1">
          <p15:clr>
            <a:srgbClr val="E46962"/>
          </p15:clr>
        </p15:guide>
        <p15:guide id="2" pos="3431">
          <p15:clr>
            <a:srgbClr val="E46962"/>
          </p15:clr>
        </p15:guide>
        <p15:guide id="3" pos="2262">
          <p15:clr>
            <a:srgbClr val="E46962"/>
          </p15:clr>
        </p15:guide>
        <p15:guide id="4" pos="1173">
          <p15:clr>
            <a:srgbClr val="E46962"/>
          </p15:clr>
        </p15:guide>
        <p15:guide id="5" pos="1408">
          <p15:clr>
            <a:srgbClr val="E46962"/>
          </p15:clr>
        </p15:guide>
        <p15:guide id="6" pos="1175">
          <p15:clr>
            <a:srgbClr val="E46962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1_1_1_1_1_1_4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8"/>
          <p:cNvSpPr/>
          <p:nvPr/>
        </p:nvSpPr>
        <p:spPr>
          <a:xfrm rot="-737329">
            <a:off x="5068924" y="-96942"/>
            <a:ext cx="3371552" cy="1136324"/>
          </a:xfrm>
          <a:prstGeom prst="chord">
            <a:avLst>
              <a:gd name="adj1" fmla="val 21353619"/>
              <a:gd name="adj2" fmla="val 1421063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48" name="Google Shape;848;p48"/>
          <p:cNvSpPr txBox="1">
            <a:spLocks noGrp="1"/>
          </p:cNvSpPr>
          <p:nvPr>
            <p:ph type="title"/>
          </p:nvPr>
        </p:nvSpPr>
        <p:spPr>
          <a:xfrm>
            <a:off x="134550" y="1524225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849" name="Google Shape;849;p48"/>
          <p:cNvSpPr txBox="1">
            <a:spLocks noGrp="1"/>
          </p:cNvSpPr>
          <p:nvPr>
            <p:ph type="title" idx="2"/>
          </p:nvPr>
        </p:nvSpPr>
        <p:spPr>
          <a:xfrm>
            <a:off x="1326150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850" name="Google Shape;850;p48"/>
          <p:cNvSpPr txBox="1">
            <a:spLocks noGrp="1"/>
          </p:cNvSpPr>
          <p:nvPr>
            <p:ph type="title" idx="3"/>
          </p:nvPr>
        </p:nvSpPr>
        <p:spPr>
          <a:xfrm>
            <a:off x="3808925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851" name="Google Shape;851;p48"/>
          <p:cNvSpPr txBox="1">
            <a:spLocks noGrp="1"/>
          </p:cNvSpPr>
          <p:nvPr>
            <p:ph type="title" idx="4"/>
          </p:nvPr>
        </p:nvSpPr>
        <p:spPr>
          <a:xfrm>
            <a:off x="6291700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852" name="Google Shape;852;p48"/>
          <p:cNvSpPr txBox="1">
            <a:spLocks noGrp="1"/>
          </p:cNvSpPr>
          <p:nvPr>
            <p:ph type="title" idx="5"/>
          </p:nvPr>
        </p:nvSpPr>
        <p:spPr>
          <a:xfrm>
            <a:off x="134550" y="2606200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853" name="Google Shape;853;p48"/>
          <p:cNvSpPr txBox="1">
            <a:spLocks noGrp="1"/>
          </p:cNvSpPr>
          <p:nvPr>
            <p:ph type="title" idx="6"/>
          </p:nvPr>
        </p:nvSpPr>
        <p:spPr>
          <a:xfrm>
            <a:off x="134550" y="3659750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 Medium"/>
              <a:buNone/>
              <a:defRPr sz="10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854" name="Google Shape;854;p48"/>
          <p:cNvSpPr txBox="1">
            <a:spLocks noGrp="1"/>
          </p:cNvSpPr>
          <p:nvPr>
            <p:ph type="title" idx="7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855" name="Google Shape;855;p48"/>
          <p:cNvSpPr/>
          <p:nvPr/>
        </p:nvSpPr>
        <p:spPr>
          <a:xfrm rot="-6104187" flipH="1">
            <a:off x="4324040" y="2970795"/>
            <a:ext cx="1541221" cy="4732320"/>
          </a:xfrm>
          <a:prstGeom prst="chord">
            <a:avLst>
              <a:gd name="adj1" fmla="val 4994308"/>
              <a:gd name="adj2" fmla="val 1511404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56" name="Google Shape;856;p48"/>
          <p:cNvSpPr/>
          <p:nvPr/>
        </p:nvSpPr>
        <p:spPr>
          <a:xfrm rot="5740201">
            <a:off x="4240558" y="2810912"/>
            <a:ext cx="1433212" cy="5490517"/>
          </a:xfrm>
          <a:prstGeom prst="chord">
            <a:avLst>
              <a:gd name="adj1" fmla="val 5592353"/>
              <a:gd name="adj2" fmla="val 150240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57" name="Google Shape;857;p48"/>
          <p:cNvSpPr txBox="1">
            <a:spLocks noGrp="1"/>
          </p:cNvSpPr>
          <p:nvPr>
            <p:ph type="body" idx="1"/>
          </p:nvPr>
        </p:nvSpPr>
        <p:spPr>
          <a:xfrm>
            <a:off x="1326025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858" name="Google Shape;858;p48"/>
          <p:cNvSpPr txBox="1">
            <a:spLocks noGrp="1"/>
          </p:cNvSpPr>
          <p:nvPr>
            <p:ph type="body" idx="8"/>
          </p:nvPr>
        </p:nvSpPr>
        <p:spPr>
          <a:xfrm>
            <a:off x="3808863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859" name="Google Shape;859;p48"/>
          <p:cNvSpPr txBox="1">
            <a:spLocks noGrp="1"/>
          </p:cNvSpPr>
          <p:nvPr>
            <p:ph type="body" idx="9"/>
          </p:nvPr>
        </p:nvSpPr>
        <p:spPr>
          <a:xfrm>
            <a:off x="6291713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860" name="Google Shape;860;p48"/>
          <p:cNvSpPr txBox="1">
            <a:spLocks noGrp="1"/>
          </p:cNvSpPr>
          <p:nvPr>
            <p:ph type="body" idx="13"/>
          </p:nvPr>
        </p:nvSpPr>
        <p:spPr>
          <a:xfrm>
            <a:off x="1326025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861" name="Google Shape;861;p48"/>
          <p:cNvSpPr txBox="1">
            <a:spLocks noGrp="1"/>
          </p:cNvSpPr>
          <p:nvPr>
            <p:ph type="body" idx="14"/>
          </p:nvPr>
        </p:nvSpPr>
        <p:spPr>
          <a:xfrm>
            <a:off x="3808863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862" name="Google Shape;862;p48"/>
          <p:cNvSpPr txBox="1">
            <a:spLocks noGrp="1"/>
          </p:cNvSpPr>
          <p:nvPr>
            <p:ph type="body" idx="15"/>
          </p:nvPr>
        </p:nvSpPr>
        <p:spPr>
          <a:xfrm>
            <a:off x="6291713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Sora"/>
              <a:buChar char="●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■"/>
              <a:defRPr sz="1000"/>
            </a:lvl9pPr>
          </a:lstStyle>
          <a:p>
            <a:endParaRPr/>
          </a:p>
        </p:txBody>
      </p:sp>
      <p:sp>
        <p:nvSpPr>
          <p:cNvPr id="863" name="Google Shape;863;p48"/>
          <p:cNvSpPr txBox="1">
            <a:spLocks noGrp="1"/>
          </p:cNvSpPr>
          <p:nvPr>
            <p:ph type="body" idx="16"/>
          </p:nvPr>
        </p:nvSpPr>
        <p:spPr>
          <a:xfrm>
            <a:off x="1326025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>
            <a:endParaRPr/>
          </a:p>
        </p:txBody>
      </p:sp>
      <p:sp>
        <p:nvSpPr>
          <p:cNvPr id="864" name="Google Shape;864;p48"/>
          <p:cNvSpPr txBox="1">
            <a:spLocks noGrp="1"/>
          </p:cNvSpPr>
          <p:nvPr>
            <p:ph type="body" idx="17"/>
          </p:nvPr>
        </p:nvSpPr>
        <p:spPr>
          <a:xfrm>
            <a:off x="3808867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>
            <a:endParaRPr/>
          </a:p>
        </p:txBody>
      </p:sp>
      <p:sp>
        <p:nvSpPr>
          <p:cNvPr id="865" name="Google Shape;865;p48"/>
          <p:cNvSpPr txBox="1">
            <a:spLocks noGrp="1"/>
          </p:cNvSpPr>
          <p:nvPr>
            <p:ph type="body" idx="18"/>
          </p:nvPr>
        </p:nvSpPr>
        <p:spPr>
          <a:xfrm>
            <a:off x="6291721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➔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/>
            </a:lvl9pPr>
          </a:lstStyle>
          <a:p>
            <a:endParaRPr/>
          </a:p>
        </p:txBody>
      </p:sp>
      <p:sp>
        <p:nvSpPr>
          <p:cNvPr id="866" name="Google Shape;866;p48"/>
          <p:cNvSpPr txBox="1">
            <a:spLocks noGrp="1"/>
          </p:cNvSpPr>
          <p:nvPr>
            <p:ph type="title" idx="19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867" name="Google Shape;867;p48"/>
          <p:cNvSpPr txBox="1">
            <a:spLocks noGrp="1"/>
          </p:cNvSpPr>
          <p:nvPr>
            <p:ph type="title" idx="20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- Dark">
  <p:cSld name="BLANK_1_1_1_1_1_1_1_1_1_1_4_1">
    <p:bg>
      <p:bgPr>
        <a:solidFill>
          <a:schemeClr val="lt1"/>
        </a:solidFill>
        <a:effectLst/>
      </p:bgPr>
    </p:bg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9"/>
          <p:cNvSpPr/>
          <p:nvPr/>
        </p:nvSpPr>
        <p:spPr>
          <a:xfrm rot="-737329">
            <a:off x="5068924" y="-96942"/>
            <a:ext cx="3371552" cy="1136324"/>
          </a:xfrm>
          <a:prstGeom prst="chord">
            <a:avLst>
              <a:gd name="adj1" fmla="val 21353619"/>
              <a:gd name="adj2" fmla="val 14210633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70" name="Google Shape;870;p49"/>
          <p:cNvSpPr txBox="1">
            <a:spLocks noGrp="1"/>
          </p:cNvSpPr>
          <p:nvPr>
            <p:ph type="title"/>
          </p:nvPr>
        </p:nvSpPr>
        <p:spPr>
          <a:xfrm>
            <a:off x="134550" y="1524225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871" name="Google Shape;871;p49"/>
          <p:cNvSpPr txBox="1">
            <a:spLocks noGrp="1"/>
          </p:cNvSpPr>
          <p:nvPr>
            <p:ph type="title" idx="2"/>
          </p:nvPr>
        </p:nvSpPr>
        <p:spPr>
          <a:xfrm>
            <a:off x="134550" y="2606200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872" name="Google Shape;872;p49"/>
          <p:cNvSpPr txBox="1">
            <a:spLocks noGrp="1"/>
          </p:cNvSpPr>
          <p:nvPr>
            <p:ph type="title" idx="3"/>
          </p:nvPr>
        </p:nvSpPr>
        <p:spPr>
          <a:xfrm>
            <a:off x="134550" y="3659750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IBM Plex Sans Medium"/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IBM Plex Sans Medium"/>
              <a:buNone/>
              <a:defRPr sz="10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873" name="Google Shape;873;p49"/>
          <p:cNvSpPr txBox="1">
            <a:spLocks noGrp="1"/>
          </p:cNvSpPr>
          <p:nvPr>
            <p:ph type="title" idx="4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49"/>
          <p:cNvSpPr txBox="1">
            <a:spLocks noGrp="1"/>
          </p:cNvSpPr>
          <p:nvPr>
            <p:ph type="title" idx="5"/>
          </p:nvPr>
        </p:nvSpPr>
        <p:spPr>
          <a:xfrm>
            <a:off x="1326150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875" name="Google Shape;875;p49"/>
          <p:cNvSpPr txBox="1">
            <a:spLocks noGrp="1"/>
          </p:cNvSpPr>
          <p:nvPr>
            <p:ph type="title" idx="6"/>
          </p:nvPr>
        </p:nvSpPr>
        <p:spPr>
          <a:xfrm>
            <a:off x="3808925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876" name="Google Shape;876;p49"/>
          <p:cNvSpPr txBox="1">
            <a:spLocks noGrp="1"/>
          </p:cNvSpPr>
          <p:nvPr>
            <p:ph type="title" idx="7"/>
          </p:nvPr>
        </p:nvSpPr>
        <p:spPr>
          <a:xfrm>
            <a:off x="6291700" y="983700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IBM Plex Sans Medium"/>
              <a:buNone/>
              <a:defRPr sz="1200">
                <a:solidFill>
                  <a:schemeClr val="accen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877" name="Google Shape;877;p49"/>
          <p:cNvSpPr/>
          <p:nvPr/>
        </p:nvSpPr>
        <p:spPr>
          <a:xfrm rot="-6104187" flipH="1">
            <a:off x="4324040" y="2970795"/>
            <a:ext cx="1541221" cy="4732320"/>
          </a:xfrm>
          <a:prstGeom prst="chord">
            <a:avLst>
              <a:gd name="adj1" fmla="val 4994308"/>
              <a:gd name="adj2" fmla="val 15114049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78" name="Google Shape;878;p49"/>
          <p:cNvSpPr/>
          <p:nvPr/>
        </p:nvSpPr>
        <p:spPr>
          <a:xfrm rot="5740201">
            <a:off x="4240558" y="2810912"/>
            <a:ext cx="1433212" cy="5490517"/>
          </a:xfrm>
          <a:prstGeom prst="chord">
            <a:avLst>
              <a:gd name="adj1" fmla="val 5592353"/>
              <a:gd name="adj2" fmla="val 15024063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79" name="Google Shape;879;p49"/>
          <p:cNvSpPr txBox="1">
            <a:spLocks noGrp="1"/>
          </p:cNvSpPr>
          <p:nvPr>
            <p:ph type="title" idx="8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880" name="Google Shape;880;p49"/>
          <p:cNvSpPr txBox="1">
            <a:spLocks noGrp="1"/>
          </p:cNvSpPr>
          <p:nvPr>
            <p:ph type="body" idx="1"/>
          </p:nvPr>
        </p:nvSpPr>
        <p:spPr>
          <a:xfrm>
            <a:off x="1326025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o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‒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o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•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1" name="Google Shape;881;p49"/>
          <p:cNvSpPr txBox="1">
            <a:spLocks noGrp="1"/>
          </p:cNvSpPr>
          <p:nvPr>
            <p:ph type="body" idx="9"/>
          </p:nvPr>
        </p:nvSpPr>
        <p:spPr>
          <a:xfrm>
            <a:off x="3808863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2" name="Google Shape;882;p49"/>
          <p:cNvSpPr txBox="1">
            <a:spLocks noGrp="1"/>
          </p:cNvSpPr>
          <p:nvPr>
            <p:ph type="body" idx="13"/>
          </p:nvPr>
        </p:nvSpPr>
        <p:spPr>
          <a:xfrm>
            <a:off x="6291713" y="361505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3" name="Google Shape;883;p49"/>
          <p:cNvSpPr txBox="1">
            <a:spLocks noGrp="1"/>
          </p:cNvSpPr>
          <p:nvPr>
            <p:ph type="body" idx="14"/>
          </p:nvPr>
        </p:nvSpPr>
        <p:spPr>
          <a:xfrm>
            <a:off x="1326025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4" name="Google Shape;884;p49"/>
          <p:cNvSpPr txBox="1">
            <a:spLocks noGrp="1"/>
          </p:cNvSpPr>
          <p:nvPr>
            <p:ph type="body" idx="15"/>
          </p:nvPr>
        </p:nvSpPr>
        <p:spPr>
          <a:xfrm>
            <a:off x="3808863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5" name="Google Shape;885;p49"/>
          <p:cNvSpPr txBox="1">
            <a:spLocks noGrp="1"/>
          </p:cNvSpPr>
          <p:nvPr>
            <p:ph type="body" idx="16"/>
          </p:nvPr>
        </p:nvSpPr>
        <p:spPr>
          <a:xfrm>
            <a:off x="6291713" y="2606200"/>
            <a:ext cx="2296500" cy="99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6" name="Google Shape;886;p49"/>
          <p:cNvSpPr txBox="1">
            <a:spLocks noGrp="1"/>
          </p:cNvSpPr>
          <p:nvPr>
            <p:ph type="body" idx="17"/>
          </p:nvPr>
        </p:nvSpPr>
        <p:spPr>
          <a:xfrm>
            <a:off x="1326025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7" name="Google Shape;887;p49"/>
          <p:cNvSpPr txBox="1">
            <a:spLocks noGrp="1"/>
          </p:cNvSpPr>
          <p:nvPr>
            <p:ph type="body" idx="18"/>
          </p:nvPr>
        </p:nvSpPr>
        <p:spPr>
          <a:xfrm>
            <a:off x="3808867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8" name="Google Shape;888;p49"/>
          <p:cNvSpPr txBox="1">
            <a:spLocks noGrp="1"/>
          </p:cNvSpPr>
          <p:nvPr>
            <p:ph type="body" idx="19"/>
          </p:nvPr>
        </p:nvSpPr>
        <p:spPr>
          <a:xfrm>
            <a:off x="6291721" y="1524225"/>
            <a:ext cx="2296500" cy="832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○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◆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Char char="●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9" name="Google Shape;889;p49"/>
          <p:cNvSpPr txBox="1">
            <a:spLocks noGrp="1"/>
          </p:cNvSpPr>
          <p:nvPr>
            <p:ph type="title" idx="20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and two bodies">
  <p:cSld name="BLANK_1_1_1_1_1_1_1_1_1_1_3_2">
    <p:bg>
      <p:bgPr>
        <a:solidFill>
          <a:schemeClr val="lt1"/>
        </a:solidFill>
        <a:effectLst/>
      </p:bgPr>
    </p:bg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50"/>
          <p:cNvSpPr/>
          <p:nvPr/>
        </p:nvSpPr>
        <p:spPr>
          <a:xfrm rot="-5400000" flipH="1">
            <a:off x="1263236" y="2706539"/>
            <a:ext cx="1173845" cy="3700317"/>
          </a:xfrm>
          <a:custGeom>
            <a:avLst/>
            <a:gdLst/>
            <a:ahLst/>
            <a:cxnLst/>
            <a:rect l="l" t="t" r="r" b="b"/>
            <a:pathLst>
              <a:path w="39886" h="93762" fill="none" extrusionOk="0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92" name="Google Shape;892;p50"/>
          <p:cNvSpPr/>
          <p:nvPr/>
        </p:nvSpPr>
        <p:spPr>
          <a:xfrm flipH="1">
            <a:off x="228605" y="3621311"/>
            <a:ext cx="3534079" cy="1522191"/>
          </a:xfrm>
          <a:custGeom>
            <a:avLst/>
            <a:gdLst/>
            <a:ahLst/>
            <a:cxnLst/>
            <a:rect l="l" t="t" r="r" b="b"/>
            <a:pathLst>
              <a:path w="109754" h="47273" extrusionOk="0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893" name="Google Shape;893;p50"/>
          <p:cNvSpPr/>
          <p:nvPr/>
        </p:nvSpPr>
        <p:spPr>
          <a:xfrm flipH="1">
            <a:off x="234700" y="1635550"/>
            <a:ext cx="3321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894" name="Google Shape;894;p50"/>
          <p:cNvGrpSpPr/>
          <p:nvPr/>
        </p:nvGrpSpPr>
        <p:grpSpPr>
          <a:xfrm flipH="1">
            <a:off x="7293000" y="0"/>
            <a:ext cx="1851000" cy="1225325"/>
            <a:chOff x="461225" y="3875100"/>
            <a:chExt cx="1851000" cy="1225325"/>
          </a:xfrm>
        </p:grpSpPr>
        <p:grpSp>
          <p:nvGrpSpPr>
            <p:cNvPr id="895" name="Google Shape;895;p50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896" name="Google Shape;896;p50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97" name="Google Shape;897;p50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98" name="Google Shape;898;p50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899" name="Google Shape;899;p50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00" name="Google Shape;900;p50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901" name="Google Shape;901;p50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902" name="Google Shape;902;p50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03" name="Google Shape;903;p5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04" name="Google Shape;904;p50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05" name="Google Shape;905;p50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906" name="Google Shape;906;p50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907" name="Google Shape;907;p5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08" name="Google Shape;908;p5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09" name="Google Shape;909;p50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10" name="Google Shape;910;p50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911" name="Google Shape;911;p50"/>
          <p:cNvSpPr txBox="1">
            <a:spLocks noGrp="1"/>
          </p:cNvSpPr>
          <p:nvPr>
            <p:ph type="title"/>
          </p:nvPr>
        </p:nvSpPr>
        <p:spPr>
          <a:xfrm>
            <a:off x="3822450" y="1287875"/>
            <a:ext cx="4295400" cy="2772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 Medium"/>
              <a:buNone/>
              <a:defRPr sz="12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912" name="Google Shape;912;p50"/>
          <p:cNvSpPr txBox="1">
            <a:spLocks noGrp="1"/>
          </p:cNvSpPr>
          <p:nvPr>
            <p:ph type="title" idx="2"/>
          </p:nvPr>
        </p:nvSpPr>
        <p:spPr>
          <a:xfrm>
            <a:off x="85725" y="1287875"/>
            <a:ext cx="3347400" cy="277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 Medium"/>
              <a:buNone/>
              <a:defRPr sz="12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Sora"/>
              <a:buNone/>
              <a:defRPr sz="12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913" name="Google Shape;913;p50"/>
          <p:cNvSpPr>
            <a:spLocks noGrp="1"/>
          </p:cNvSpPr>
          <p:nvPr>
            <p:ph type="pic" idx="3"/>
          </p:nvPr>
        </p:nvSpPr>
        <p:spPr>
          <a:xfrm>
            <a:off x="227225" y="1832375"/>
            <a:ext cx="821100" cy="785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14" name="Google Shape;914;p50"/>
          <p:cNvSpPr>
            <a:spLocks noGrp="1"/>
          </p:cNvSpPr>
          <p:nvPr>
            <p:ph type="pic" idx="4"/>
          </p:nvPr>
        </p:nvSpPr>
        <p:spPr>
          <a:xfrm>
            <a:off x="227225" y="2672425"/>
            <a:ext cx="821100" cy="785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15" name="Google Shape;915;p50"/>
          <p:cNvSpPr>
            <a:spLocks noGrp="1"/>
          </p:cNvSpPr>
          <p:nvPr>
            <p:ph type="pic" idx="5"/>
          </p:nvPr>
        </p:nvSpPr>
        <p:spPr>
          <a:xfrm>
            <a:off x="227225" y="3512475"/>
            <a:ext cx="821100" cy="785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16" name="Google Shape;916;p50"/>
          <p:cNvSpPr txBox="1">
            <a:spLocks noGrp="1"/>
          </p:cNvSpPr>
          <p:nvPr>
            <p:ph type="title" idx="6"/>
          </p:nvPr>
        </p:nvSpPr>
        <p:spPr>
          <a:xfrm>
            <a:off x="1048325" y="1832375"/>
            <a:ext cx="2069700" cy="7851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917" name="Google Shape;917;p50"/>
          <p:cNvSpPr txBox="1">
            <a:spLocks noGrp="1"/>
          </p:cNvSpPr>
          <p:nvPr>
            <p:ph type="title" idx="7"/>
          </p:nvPr>
        </p:nvSpPr>
        <p:spPr>
          <a:xfrm>
            <a:off x="1048325" y="2672425"/>
            <a:ext cx="2069700" cy="7851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918" name="Google Shape;918;p50"/>
          <p:cNvSpPr txBox="1">
            <a:spLocks noGrp="1"/>
          </p:cNvSpPr>
          <p:nvPr>
            <p:ph type="title" idx="8"/>
          </p:nvPr>
        </p:nvSpPr>
        <p:spPr>
          <a:xfrm>
            <a:off x="1048325" y="3512475"/>
            <a:ext cx="2069700" cy="7851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ra"/>
              <a:buNone/>
              <a:defRPr sz="10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919" name="Google Shape;919;p50"/>
          <p:cNvSpPr txBox="1">
            <a:spLocks noGrp="1"/>
          </p:cNvSpPr>
          <p:nvPr>
            <p:ph type="title" idx="9"/>
          </p:nvPr>
        </p:nvSpPr>
        <p:spPr>
          <a:xfrm>
            <a:off x="3820750" y="1711525"/>
            <a:ext cx="1800000" cy="15222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Medium"/>
              <a:buNone/>
              <a:defRPr sz="1000">
                <a:solidFill>
                  <a:schemeClr val="dk2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920" name="Google Shape;920;p50"/>
          <p:cNvSpPr txBox="1">
            <a:spLocks noGrp="1"/>
          </p:cNvSpPr>
          <p:nvPr>
            <p:ph type="title" idx="13"/>
          </p:nvPr>
        </p:nvSpPr>
        <p:spPr>
          <a:xfrm>
            <a:off x="7107575" y="1711450"/>
            <a:ext cx="874200" cy="1522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921" name="Google Shape;921;p50"/>
          <p:cNvSpPr txBox="1">
            <a:spLocks noGrp="1"/>
          </p:cNvSpPr>
          <p:nvPr>
            <p:ph type="title" idx="14"/>
          </p:nvPr>
        </p:nvSpPr>
        <p:spPr>
          <a:xfrm>
            <a:off x="5518325" y="1711575"/>
            <a:ext cx="1322100" cy="1522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922" name="Google Shape;922;p50"/>
          <p:cNvSpPr txBox="1">
            <a:spLocks noGrp="1"/>
          </p:cNvSpPr>
          <p:nvPr>
            <p:ph type="title" idx="15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923" name="Google Shape;923;p50"/>
          <p:cNvSpPr txBox="1">
            <a:spLocks noGrp="1"/>
          </p:cNvSpPr>
          <p:nvPr>
            <p:ph type="title" idx="16"/>
          </p:nvPr>
        </p:nvSpPr>
        <p:spPr>
          <a:xfrm>
            <a:off x="93381" y="502775"/>
            <a:ext cx="7178100" cy="785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4" name="Google Shape;924;p50"/>
          <p:cNvSpPr txBox="1">
            <a:spLocks noGrp="1"/>
          </p:cNvSpPr>
          <p:nvPr>
            <p:ph type="title" idx="17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H01">
  <p:cSld name="BLANK_1_1_1_1_1_1_1_1_1_1_1_4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8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subTitle" idx="1"/>
          </p:nvPr>
        </p:nvSpPr>
        <p:spPr>
          <a:xfrm>
            <a:off x="146400" y="1051075"/>
            <a:ext cx="5649600" cy="211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cxnSp>
        <p:nvCxnSpPr>
          <p:cNvPr id="87" name="Google Shape;87;p6"/>
          <p:cNvCxnSpPr/>
          <p:nvPr/>
        </p:nvCxnSpPr>
        <p:spPr>
          <a:xfrm rot="10800000" flipH="1">
            <a:off x="131694" y="793491"/>
            <a:ext cx="8803500" cy="4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3">
  <p:cSld name="BLANK_1_1_1_1_1_1_1_1_1_1_5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51"/>
          <p:cNvSpPr/>
          <p:nvPr/>
        </p:nvSpPr>
        <p:spPr>
          <a:xfrm>
            <a:off x="1347300" y="4352975"/>
            <a:ext cx="6752827" cy="790544"/>
          </a:xfrm>
          <a:custGeom>
            <a:avLst/>
            <a:gdLst/>
            <a:ahLst/>
            <a:cxnLst/>
            <a:rect l="l" t="t" r="r" b="b"/>
            <a:pathLst>
              <a:path w="86243" h="14771" extrusionOk="0">
                <a:moveTo>
                  <a:pt x="61203" y="1"/>
                </a:moveTo>
                <a:lnTo>
                  <a:pt x="59656" y="20"/>
                </a:lnTo>
                <a:lnTo>
                  <a:pt x="58090" y="60"/>
                </a:lnTo>
                <a:lnTo>
                  <a:pt x="56504" y="119"/>
                </a:lnTo>
                <a:lnTo>
                  <a:pt x="54898" y="199"/>
                </a:lnTo>
                <a:lnTo>
                  <a:pt x="53272" y="298"/>
                </a:lnTo>
                <a:lnTo>
                  <a:pt x="51627" y="417"/>
                </a:lnTo>
                <a:lnTo>
                  <a:pt x="49961" y="575"/>
                </a:lnTo>
                <a:lnTo>
                  <a:pt x="48276" y="734"/>
                </a:lnTo>
                <a:lnTo>
                  <a:pt x="46591" y="932"/>
                </a:lnTo>
                <a:lnTo>
                  <a:pt x="44886" y="1150"/>
                </a:lnTo>
                <a:lnTo>
                  <a:pt x="43161" y="1388"/>
                </a:lnTo>
                <a:lnTo>
                  <a:pt x="41436" y="1646"/>
                </a:lnTo>
                <a:lnTo>
                  <a:pt x="39711" y="1924"/>
                </a:lnTo>
                <a:lnTo>
                  <a:pt x="37967" y="2221"/>
                </a:lnTo>
                <a:lnTo>
                  <a:pt x="36202" y="2538"/>
                </a:lnTo>
                <a:lnTo>
                  <a:pt x="34458" y="2875"/>
                </a:lnTo>
                <a:lnTo>
                  <a:pt x="31900" y="3411"/>
                </a:lnTo>
                <a:lnTo>
                  <a:pt x="29382" y="3986"/>
                </a:lnTo>
                <a:lnTo>
                  <a:pt x="26884" y="4600"/>
                </a:lnTo>
                <a:lnTo>
                  <a:pt x="24426" y="5235"/>
                </a:lnTo>
                <a:lnTo>
                  <a:pt x="22007" y="5909"/>
                </a:lnTo>
                <a:lnTo>
                  <a:pt x="19628" y="6622"/>
                </a:lnTo>
                <a:lnTo>
                  <a:pt x="17288" y="7356"/>
                </a:lnTo>
                <a:lnTo>
                  <a:pt x="15008" y="8129"/>
                </a:lnTo>
                <a:lnTo>
                  <a:pt x="12867" y="8902"/>
                </a:lnTo>
                <a:lnTo>
                  <a:pt x="10805" y="9695"/>
                </a:lnTo>
                <a:lnTo>
                  <a:pt x="8823" y="10488"/>
                </a:lnTo>
                <a:lnTo>
                  <a:pt x="6900" y="11321"/>
                </a:lnTo>
                <a:lnTo>
                  <a:pt x="5056" y="12154"/>
                </a:lnTo>
                <a:lnTo>
                  <a:pt x="4164" y="12590"/>
                </a:lnTo>
                <a:lnTo>
                  <a:pt x="3291" y="13006"/>
                </a:lnTo>
                <a:lnTo>
                  <a:pt x="2439" y="13442"/>
                </a:lnTo>
                <a:lnTo>
                  <a:pt x="1606" y="13879"/>
                </a:lnTo>
                <a:lnTo>
                  <a:pt x="793" y="14335"/>
                </a:lnTo>
                <a:lnTo>
                  <a:pt x="0" y="14771"/>
                </a:lnTo>
                <a:lnTo>
                  <a:pt x="83665" y="14771"/>
                </a:lnTo>
                <a:lnTo>
                  <a:pt x="84042" y="14335"/>
                </a:lnTo>
                <a:lnTo>
                  <a:pt x="84379" y="13918"/>
                </a:lnTo>
                <a:lnTo>
                  <a:pt x="84696" y="13482"/>
                </a:lnTo>
                <a:lnTo>
                  <a:pt x="84974" y="13066"/>
                </a:lnTo>
                <a:lnTo>
                  <a:pt x="85232" y="12649"/>
                </a:lnTo>
                <a:lnTo>
                  <a:pt x="85450" y="12233"/>
                </a:lnTo>
                <a:lnTo>
                  <a:pt x="85648" y="11817"/>
                </a:lnTo>
                <a:lnTo>
                  <a:pt x="85826" y="11400"/>
                </a:lnTo>
                <a:lnTo>
                  <a:pt x="85965" y="11004"/>
                </a:lnTo>
                <a:lnTo>
                  <a:pt x="86084" y="10607"/>
                </a:lnTo>
                <a:lnTo>
                  <a:pt x="86163" y="10211"/>
                </a:lnTo>
                <a:lnTo>
                  <a:pt x="86223" y="9814"/>
                </a:lnTo>
                <a:lnTo>
                  <a:pt x="86243" y="9438"/>
                </a:lnTo>
                <a:lnTo>
                  <a:pt x="86243" y="9041"/>
                </a:lnTo>
                <a:lnTo>
                  <a:pt x="86203" y="8664"/>
                </a:lnTo>
                <a:lnTo>
                  <a:pt x="86144" y="8288"/>
                </a:lnTo>
                <a:lnTo>
                  <a:pt x="86084" y="8050"/>
                </a:lnTo>
                <a:lnTo>
                  <a:pt x="86025" y="7812"/>
                </a:lnTo>
                <a:lnTo>
                  <a:pt x="85945" y="7574"/>
                </a:lnTo>
                <a:lnTo>
                  <a:pt x="85846" y="7336"/>
                </a:lnTo>
                <a:lnTo>
                  <a:pt x="85747" y="7118"/>
                </a:lnTo>
                <a:lnTo>
                  <a:pt x="85628" y="6880"/>
                </a:lnTo>
                <a:lnTo>
                  <a:pt x="85370" y="6444"/>
                </a:lnTo>
                <a:lnTo>
                  <a:pt x="85053" y="6008"/>
                </a:lnTo>
                <a:lnTo>
                  <a:pt x="84676" y="5591"/>
                </a:lnTo>
                <a:lnTo>
                  <a:pt x="84280" y="5175"/>
                </a:lnTo>
                <a:lnTo>
                  <a:pt x="83824" y="4798"/>
                </a:lnTo>
                <a:lnTo>
                  <a:pt x="83309" y="4402"/>
                </a:lnTo>
                <a:lnTo>
                  <a:pt x="82773" y="4045"/>
                </a:lnTo>
                <a:lnTo>
                  <a:pt x="82178" y="3688"/>
                </a:lnTo>
                <a:lnTo>
                  <a:pt x="81524" y="3351"/>
                </a:lnTo>
                <a:lnTo>
                  <a:pt x="80850" y="3034"/>
                </a:lnTo>
                <a:lnTo>
                  <a:pt x="80117" y="2717"/>
                </a:lnTo>
                <a:lnTo>
                  <a:pt x="79343" y="2419"/>
                </a:lnTo>
                <a:lnTo>
                  <a:pt x="78530" y="2142"/>
                </a:lnTo>
                <a:lnTo>
                  <a:pt x="77698" y="1884"/>
                </a:lnTo>
                <a:lnTo>
                  <a:pt x="76825" y="1646"/>
                </a:lnTo>
                <a:lnTo>
                  <a:pt x="75933" y="1428"/>
                </a:lnTo>
                <a:lnTo>
                  <a:pt x="74982" y="1230"/>
                </a:lnTo>
                <a:lnTo>
                  <a:pt x="74010" y="1031"/>
                </a:lnTo>
                <a:lnTo>
                  <a:pt x="72999" y="853"/>
                </a:lnTo>
                <a:lnTo>
                  <a:pt x="71948" y="694"/>
                </a:lnTo>
                <a:lnTo>
                  <a:pt x="70878" y="556"/>
                </a:lnTo>
                <a:lnTo>
                  <a:pt x="69767" y="437"/>
                </a:lnTo>
                <a:lnTo>
                  <a:pt x="68618" y="318"/>
                </a:lnTo>
                <a:lnTo>
                  <a:pt x="67448" y="219"/>
                </a:lnTo>
                <a:lnTo>
                  <a:pt x="66258" y="139"/>
                </a:lnTo>
                <a:lnTo>
                  <a:pt x="65029" y="80"/>
                </a:lnTo>
                <a:lnTo>
                  <a:pt x="63780" y="40"/>
                </a:lnTo>
                <a:lnTo>
                  <a:pt x="62511" y="20"/>
                </a:lnTo>
                <a:lnTo>
                  <a:pt x="61203" y="1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927" name="Google Shape;927;p51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928" name="Google Shape;928;p51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929" name="Google Shape;929;p51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2">
  <p:cSld name="BLANK_1_1_1_1_1_1_1_1_1_1_9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52"/>
          <p:cNvGrpSpPr/>
          <p:nvPr/>
        </p:nvGrpSpPr>
        <p:grpSpPr>
          <a:xfrm flipH="1">
            <a:off x="3212200" y="0"/>
            <a:ext cx="1851000" cy="1225325"/>
            <a:chOff x="461225" y="3875100"/>
            <a:chExt cx="1851000" cy="1225325"/>
          </a:xfrm>
        </p:grpSpPr>
        <p:grpSp>
          <p:nvGrpSpPr>
            <p:cNvPr id="932" name="Google Shape;932;p52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933" name="Google Shape;933;p52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34" name="Google Shape;934;p52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35" name="Google Shape;935;p52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36" name="Google Shape;936;p52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37" name="Google Shape;937;p52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938" name="Google Shape;938;p52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939" name="Google Shape;939;p52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40" name="Google Shape;940;p5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41" name="Google Shape;941;p5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42" name="Google Shape;942;p52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943" name="Google Shape;943;p52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944" name="Google Shape;944;p5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45" name="Google Shape;945;p5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46" name="Google Shape;946;p5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47" name="Google Shape;947;p52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948" name="Google Shape;948;p52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949" name="Google Shape;949;p52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950" name="Google Shape;950;p52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Alt 4">
  <p:cSld name="BLANK_1_1_1_1_1_1_1_1_1_1_2_1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53"/>
          <p:cNvGrpSpPr/>
          <p:nvPr/>
        </p:nvGrpSpPr>
        <p:grpSpPr>
          <a:xfrm flipH="1">
            <a:off x="3199575" y="156175"/>
            <a:ext cx="1851000" cy="1225325"/>
            <a:chOff x="461225" y="3875100"/>
            <a:chExt cx="1851000" cy="1225325"/>
          </a:xfrm>
        </p:grpSpPr>
        <p:grpSp>
          <p:nvGrpSpPr>
            <p:cNvPr id="953" name="Google Shape;953;p53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954" name="Google Shape;954;p53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55" name="Google Shape;955;p53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56" name="Google Shape;956;p53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57" name="Google Shape;957;p53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58" name="Google Shape;958;p53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959" name="Google Shape;959;p53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960" name="Google Shape;960;p53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61" name="Google Shape;961;p5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62" name="Google Shape;962;p53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63" name="Google Shape;963;p53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964" name="Google Shape;964;p53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965" name="Google Shape;965;p53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66" name="Google Shape;966;p5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67" name="Google Shape;967;p53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68" name="Google Shape;968;p53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969" name="Google Shape;969;p53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970" name="Google Shape;970;p53"/>
          <p:cNvSpPr/>
          <p:nvPr/>
        </p:nvSpPr>
        <p:spPr>
          <a:xfrm>
            <a:off x="5023375" y="3994875"/>
            <a:ext cx="3941541" cy="1148616"/>
          </a:xfrm>
          <a:custGeom>
            <a:avLst/>
            <a:gdLst/>
            <a:ahLst/>
            <a:cxnLst/>
            <a:rect l="l" t="t" r="r" b="b"/>
            <a:pathLst>
              <a:path w="109754" h="47273" extrusionOk="0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971" name="Google Shape;971;p53"/>
          <p:cNvSpPr/>
          <p:nvPr/>
        </p:nvSpPr>
        <p:spPr>
          <a:xfrm rot="5400000">
            <a:off x="6364434" y="2363929"/>
            <a:ext cx="912991" cy="4646142"/>
          </a:xfrm>
          <a:custGeom>
            <a:avLst/>
            <a:gdLst/>
            <a:ahLst/>
            <a:cxnLst/>
            <a:rect l="l" t="t" r="r" b="b"/>
            <a:pathLst>
              <a:path w="39886" h="93762" fill="none" extrusionOk="0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972" name="Google Shape;972;p53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3941700" cy="1200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973" name="Google Shape;973;p53"/>
          <p:cNvSpPr/>
          <p:nvPr/>
        </p:nvSpPr>
        <p:spPr>
          <a:xfrm>
            <a:off x="1643225" y="-725"/>
            <a:ext cx="5761425" cy="711800"/>
          </a:xfrm>
          <a:custGeom>
            <a:avLst/>
            <a:gdLst/>
            <a:ahLst/>
            <a:cxnLst/>
            <a:rect l="l" t="t" r="r" b="b"/>
            <a:pathLst>
              <a:path w="230457" h="28472" extrusionOk="0">
                <a:moveTo>
                  <a:pt x="0" y="0"/>
                </a:moveTo>
                <a:lnTo>
                  <a:pt x="230457" y="28472"/>
                </a:lnTo>
                <a:lnTo>
                  <a:pt x="220381" y="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74" name="Google Shape;974;p53"/>
          <p:cNvSpPr/>
          <p:nvPr/>
        </p:nvSpPr>
        <p:spPr>
          <a:xfrm>
            <a:off x="7140700" y="-1350"/>
            <a:ext cx="2003375" cy="714225"/>
          </a:xfrm>
          <a:custGeom>
            <a:avLst/>
            <a:gdLst/>
            <a:ahLst/>
            <a:cxnLst/>
            <a:rect l="l" t="t" r="r" b="b"/>
            <a:pathLst>
              <a:path w="80135" h="28569" extrusionOk="0">
                <a:moveTo>
                  <a:pt x="10558" y="28569"/>
                </a:moveTo>
                <a:lnTo>
                  <a:pt x="67491" y="18220"/>
                </a:lnTo>
                <a:lnTo>
                  <a:pt x="80135" y="0"/>
                </a:lnTo>
                <a:lnTo>
                  <a:pt x="0" y="45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314325" dist="28575" dir="5400000" algn="bl" rotWithShape="0">
              <a:schemeClr val="accent4">
                <a:alpha val="24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75" name="Google Shape;975;p53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">
          <p15:clr>
            <a:srgbClr val="E46962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s">
  <p:cSld name="BLANK_1_1_1_1_1_1_1_1_1_1_2_1_1"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Google Shape;977;p54"/>
          <p:cNvGrpSpPr/>
          <p:nvPr/>
        </p:nvGrpSpPr>
        <p:grpSpPr>
          <a:xfrm flipH="1">
            <a:off x="3199575" y="156175"/>
            <a:ext cx="1851000" cy="1225325"/>
            <a:chOff x="461225" y="3875100"/>
            <a:chExt cx="1851000" cy="1225325"/>
          </a:xfrm>
        </p:grpSpPr>
        <p:grpSp>
          <p:nvGrpSpPr>
            <p:cNvPr id="978" name="Google Shape;978;p54"/>
            <p:cNvGrpSpPr/>
            <p:nvPr/>
          </p:nvGrpSpPr>
          <p:grpSpPr>
            <a:xfrm>
              <a:off x="461225" y="3875100"/>
              <a:ext cx="1851000" cy="114600"/>
              <a:chOff x="461225" y="3504775"/>
              <a:chExt cx="1851000" cy="114600"/>
            </a:xfrm>
          </p:grpSpPr>
          <p:sp>
            <p:nvSpPr>
              <p:cNvPr id="979" name="Google Shape;979;p54"/>
              <p:cNvSpPr/>
              <p:nvPr/>
            </p:nvSpPr>
            <p:spPr>
              <a:xfrm>
                <a:off x="4612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80" name="Google Shape;980;p54"/>
              <p:cNvSpPr/>
              <p:nvPr/>
            </p:nvSpPr>
            <p:spPr>
              <a:xfrm>
                <a:off x="8314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81" name="Google Shape;981;p54"/>
              <p:cNvSpPr/>
              <p:nvPr/>
            </p:nvSpPr>
            <p:spPr>
              <a:xfrm>
                <a:off x="12016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82" name="Google Shape;982;p54"/>
              <p:cNvSpPr/>
              <p:nvPr/>
            </p:nvSpPr>
            <p:spPr>
              <a:xfrm>
                <a:off x="15718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83" name="Google Shape;983;p54"/>
              <p:cNvSpPr/>
              <p:nvPr/>
            </p:nvSpPr>
            <p:spPr>
              <a:xfrm>
                <a:off x="1942025" y="3504775"/>
                <a:ext cx="370200" cy="1146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984" name="Google Shape;984;p54"/>
            <p:cNvGrpSpPr/>
            <p:nvPr/>
          </p:nvGrpSpPr>
          <p:grpSpPr>
            <a:xfrm>
              <a:off x="461225" y="3989700"/>
              <a:ext cx="1480800" cy="1110725"/>
              <a:chOff x="461225" y="3249175"/>
              <a:chExt cx="1480800" cy="1110725"/>
            </a:xfrm>
          </p:grpSpPr>
          <p:sp>
            <p:nvSpPr>
              <p:cNvPr id="985" name="Google Shape;985;p54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86" name="Google Shape;986;p54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87" name="Google Shape;987;p54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88" name="Google Shape;988;p54"/>
              <p:cNvSpPr/>
              <p:nvPr/>
            </p:nvSpPr>
            <p:spPr>
              <a:xfrm>
                <a:off x="1201625" y="39897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989" name="Google Shape;989;p54"/>
            <p:cNvGrpSpPr/>
            <p:nvPr/>
          </p:nvGrpSpPr>
          <p:grpSpPr>
            <a:xfrm>
              <a:off x="831425" y="4360025"/>
              <a:ext cx="1480800" cy="370200"/>
              <a:chOff x="831425" y="3249175"/>
              <a:chExt cx="1480800" cy="370200"/>
            </a:xfrm>
          </p:grpSpPr>
          <p:sp>
            <p:nvSpPr>
              <p:cNvPr id="990" name="Google Shape;990;p54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91" name="Google Shape;991;p54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92" name="Google Shape;992;p54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993" name="Google Shape;993;p54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994" name="Google Shape;994;p54"/>
          <p:cNvSpPr/>
          <p:nvPr/>
        </p:nvSpPr>
        <p:spPr>
          <a:xfrm>
            <a:off x="5023375" y="3994875"/>
            <a:ext cx="3941541" cy="1148616"/>
          </a:xfrm>
          <a:custGeom>
            <a:avLst/>
            <a:gdLst/>
            <a:ahLst/>
            <a:cxnLst/>
            <a:rect l="l" t="t" r="r" b="b"/>
            <a:pathLst>
              <a:path w="109754" h="47273" extrusionOk="0">
                <a:moveTo>
                  <a:pt x="93188" y="0"/>
                </a:moveTo>
                <a:lnTo>
                  <a:pt x="91918" y="29"/>
                </a:lnTo>
                <a:lnTo>
                  <a:pt x="90619" y="87"/>
                </a:lnTo>
                <a:lnTo>
                  <a:pt x="89292" y="144"/>
                </a:lnTo>
                <a:lnTo>
                  <a:pt x="87906" y="260"/>
                </a:lnTo>
                <a:lnTo>
                  <a:pt x="86521" y="404"/>
                </a:lnTo>
                <a:lnTo>
                  <a:pt x="85107" y="606"/>
                </a:lnTo>
                <a:lnTo>
                  <a:pt x="83664" y="808"/>
                </a:lnTo>
                <a:lnTo>
                  <a:pt x="82163" y="1039"/>
                </a:lnTo>
                <a:lnTo>
                  <a:pt x="80663" y="1328"/>
                </a:lnTo>
                <a:lnTo>
                  <a:pt x="79162" y="1616"/>
                </a:lnTo>
                <a:lnTo>
                  <a:pt x="77604" y="1963"/>
                </a:lnTo>
                <a:lnTo>
                  <a:pt x="76045" y="2309"/>
                </a:lnTo>
                <a:lnTo>
                  <a:pt x="74458" y="2713"/>
                </a:lnTo>
                <a:lnTo>
                  <a:pt x="72842" y="3146"/>
                </a:lnTo>
                <a:lnTo>
                  <a:pt x="71226" y="3579"/>
                </a:lnTo>
                <a:lnTo>
                  <a:pt x="69581" y="4069"/>
                </a:lnTo>
                <a:lnTo>
                  <a:pt x="67907" y="4560"/>
                </a:lnTo>
                <a:lnTo>
                  <a:pt x="66233" y="5108"/>
                </a:lnTo>
                <a:lnTo>
                  <a:pt x="64559" y="5657"/>
                </a:lnTo>
                <a:lnTo>
                  <a:pt x="62856" y="6263"/>
                </a:lnTo>
                <a:lnTo>
                  <a:pt x="61154" y="6869"/>
                </a:lnTo>
                <a:lnTo>
                  <a:pt x="59422" y="7504"/>
                </a:lnTo>
                <a:lnTo>
                  <a:pt x="57690" y="8167"/>
                </a:lnTo>
                <a:lnTo>
                  <a:pt x="55959" y="8860"/>
                </a:lnTo>
                <a:lnTo>
                  <a:pt x="54227" y="9582"/>
                </a:lnTo>
                <a:lnTo>
                  <a:pt x="52467" y="10332"/>
                </a:lnTo>
                <a:lnTo>
                  <a:pt x="50735" y="11082"/>
                </a:lnTo>
                <a:lnTo>
                  <a:pt x="48975" y="11890"/>
                </a:lnTo>
                <a:lnTo>
                  <a:pt x="47214" y="12698"/>
                </a:lnTo>
                <a:lnTo>
                  <a:pt x="45454" y="13535"/>
                </a:lnTo>
                <a:lnTo>
                  <a:pt x="43694" y="14401"/>
                </a:lnTo>
                <a:lnTo>
                  <a:pt x="41933" y="15296"/>
                </a:lnTo>
                <a:lnTo>
                  <a:pt x="40230" y="16190"/>
                </a:lnTo>
                <a:lnTo>
                  <a:pt x="38528" y="17085"/>
                </a:lnTo>
                <a:lnTo>
                  <a:pt x="36825" y="18009"/>
                </a:lnTo>
                <a:lnTo>
                  <a:pt x="35122" y="18961"/>
                </a:lnTo>
                <a:lnTo>
                  <a:pt x="33477" y="19913"/>
                </a:lnTo>
                <a:lnTo>
                  <a:pt x="31832" y="20895"/>
                </a:lnTo>
                <a:lnTo>
                  <a:pt x="30187" y="21876"/>
                </a:lnTo>
                <a:lnTo>
                  <a:pt x="28600" y="22857"/>
                </a:lnTo>
                <a:lnTo>
                  <a:pt x="27013" y="23867"/>
                </a:lnTo>
                <a:lnTo>
                  <a:pt x="25454" y="24877"/>
                </a:lnTo>
                <a:lnTo>
                  <a:pt x="23925" y="25887"/>
                </a:lnTo>
                <a:lnTo>
                  <a:pt x="22395" y="26926"/>
                </a:lnTo>
                <a:lnTo>
                  <a:pt x="20923" y="27965"/>
                </a:lnTo>
                <a:lnTo>
                  <a:pt x="19480" y="29004"/>
                </a:lnTo>
                <a:lnTo>
                  <a:pt x="18037" y="30072"/>
                </a:lnTo>
                <a:lnTo>
                  <a:pt x="16652" y="31111"/>
                </a:lnTo>
                <a:lnTo>
                  <a:pt x="15354" y="32150"/>
                </a:lnTo>
                <a:lnTo>
                  <a:pt x="14084" y="33160"/>
                </a:lnTo>
                <a:lnTo>
                  <a:pt x="12843" y="34199"/>
                </a:lnTo>
                <a:lnTo>
                  <a:pt x="11631" y="35209"/>
                </a:lnTo>
                <a:lnTo>
                  <a:pt x="10447" y="36248"/>
                </a:lnTo>
                <a:lnTo>
                  <a:pt x="9293" y="37258"/>
                </a:lnTo>
                <a:lnTo>
                  <a:pt x="8196" y="38297"/>
                </a:lnTo>
                <a:lnTo>
                  <a:pt x="7129" y="39307"/>
                </a:lnTo>
                <a:lnTo>
                  <a:pt x="6090" y="40317"/>
                </a:lnTo>
                <a:lnTo>
                  <a:pt x="5108" y="41327"/>
                </a:lnTo>
                <a:lnTo>
                  <a:pt x="4156" y="42337"/>
                </a:lnTo>
                <a:lnTo>
                  <a:pt x="3233" y="43347"/>
                </a:lnTo>
                <a:lnTo>
                  <a:pt x="2367" y="44357"/>
                </a:lnTo>
                <a:lnTo>
                  <a:pt x="1530" y="45339"/>
                </a:lnTo>
                <a:lnTo>
                  <a:pt x="751" y="46320"/>
                </a:lnTo>
                <a:lnTo>
                  <a:pt x="0" y="47272"/>
                </a:lnTo>
                <a:lnTo>
                  <a:pt x="76016" y="47272"/>
                </a:lnTo>
                <a:lnTo>
                  <a:pt x="78152" y="45916"/>
                </a:lnTo>
                <a:lnTo>
                  <a:pt x="80230" y="44531"/>
                </a:lnTo>
                <a:lnTo>
                  <a:pt x="82250" y="43145"/>
                </a:lnTo>
                <a:lnTo>
                  <a:pt x="84241" y="41731"/>
                </a:lnTo>
                <a:lnTo>
                  <a:pt x="86146" y="40317"/>
                </a:lnTo>
                <a:lnTo>
                  <a:pt x="88022" y="38903"/>
                </a:lnTo>
                <a:lnTo>
                  <a:pt x="89840" y="37460"/>
                </a:lnTo>
                <a:lnTo>
                  <a:pt x="91572" y="36046"/>
                </a:lnTo>
                <a:lnTo>
                  <a:pt x="93245" y="34603"/>
                </a:lnTo>
                <a:lnTo>
                  <a:pt x="94862" y="33160"/>
                </a:lnTo>
                <a:lnTo>
                  <a:pt x="96420" y="31717"/>
                </a:lnTo>
                <a:lnTo>
                  <a:pt x="97892" y="30303"/>
                </a:lnTo>
                <a:lnTo>
                  <a:pt x="99277" y="28860"/>
                </a:lnTo>
                <a:lnTo>
                  <a:pt x="100605" y="27446"/>
                </a:lnTo>
                <a:lnTo>
                  <a:pt x="101846" y="26060"/>
                </a:lnTo>
                <a:lnTo>
                  <a:pt x="103000" y="24646"/>
                </a:lnTo>
                <a:lnTo>
                  <a:pt x="104068" y="23290"/>
                </a:lnTo>
                <a:lnTo>
                  <a:pt x="105049" y="21934"/>
                </a:lnTo>
                <a:lnTo>
                  <a:pt x="105944" y="20606"/>
                </a:lnTo>
                <a:lnTo>
                  <a:pt x="106752" y="19307"/>
                </a:lnTo>
                <a:lnTo>
                  <a:pt x="107444" y="18037"/>
                </a:lnTo>
                <a:lnTo>
                  <a:pt x="107791" y="17431"/>
                </a:lnTo>
                <a:lnTo>
                  <a:pt x="108079" y="16796"/>
                </a:lnTo>
                <a:lnTo>
                  <a:pt x="108339" y="16190"/>
                </a:lnTo>
                <a:lnTo>
                  <a:pt x="108599" y="15584"/>
                </a:lnTo>
                <a:lnTo>
                  <a:pt x="108830" y="15007"/>
                </a:lnTo>
                <a:lnTo>
                  <a:pt x="109032" y="14401"/>
                </a:lnTo>
                <a:lnTo>
                  <a:pt x="109205" y="13824"/>
                </a:lnTo>
                <a:lnTo>
                  <a:pt x="109349" y="13218"/>
                </a:lnTo>
                <a:lnTo>
                  <a:pt x="109493" y="12670"/>
                </a:lnTo>
                <a:lnTo>
                  <a:pt x="109609" y="12092"/>
                </a:lnTo>
                <a:lnTo>
                  <a:pt x="109667" y="11544"/>
                </a:lnTo>
                <a:lnTo>
                  <a:pt x="109724" y="10996"/>
                </a:lnTo>
                <a:lnTo>
                  <a:pt x="109753" y="10447"/>
                </a:lnTo>
                <a:lnTo>
                  <a:pt x="109753" y="9928"/>
                </a:lnTo>
                <a:lnTo>
                  <a:pt x="109753" y="9437"/>
                </a:lnTo>
                <a:lnTo>
                  <a:pt x="109695" y="8918"/>
                </a:lnTo>
                <a:lnTo>
                  <a:pt x="109609" y="8427"/>
                </a:lnTo>
                <a:lnTo>
                  <a:pt x="109522" y="7965"/>
                </a:lnTo>
                <a:lnTo>
                  <a:pt x="109378" y="7504"/>
                </a:lnTo>
                <a:lnTo>
                  <a:pt x="109234" y="7042"/>
                </a:lnTo>
                <a:lnTo>
                  <a:pt x="109060" y="6609"/>
                </a:lnTo>
                <a:lnTo>
                  <a:pt x="108858" y="6176"/>
                </a:lnTo>
                <a:lnTo>
                  <a:pt x="108656" y="5801"/>
                </a:lnTo>
                <a:lnTo>
                  <a:pt x="108426" y="5426"/>
                </a:lnTo>
                <a:lnTo>
                  <a:pt x="108195" y="5079"/>
                </a:lnTo>
                <a:lnTo>
                  <a:pt x="107935" y="4733"/>
                </a:lnTo>
                <a:lnTo>
                  <a:pt x="107646" y="4416"/>
                </a:lnTo>
                <a:lnTo>
                  <a:pt x="107358" y="4098"/>
                </a:lnTo>
                <a:lnTo>
                  <a:pt x="107011" y="3810"/>
                </a:lnTo>
                <a:lnTo>
                  <a:pt x="106694" y="3492"/>
                </a:lnTo>
                <a:lnTo>
                  <a:pt x="106319" y="3232"/>
                </a:lnTo>
                <a:lnTo>
                  <a:pt x="105944" y="2944"/>
                </a:lnTo>
                <a:lnTo>
                  <a:pt x="105568" y="2684"/>
                </a:lnTo>
                <a:lnTo>
                  <a:pt x="105164" y="2453"/>
                </a:lnTo>
                <a:lnTo>
                  <a:pt x="104732" y="2222"/>
                </a:lnTo>
                <a:lnTo>
                  <a:pt x="104270" y="1991"/>
                </a:lnTo>
                <a:lnTo>
                  <a:pt x="103808" y="1789"/>
                </a:lnTo>
                <a:lnTo>
                  <a:pt x="103317" y="1587"/>
                </a:lnTo>
                <a:lnTo>
                  <a:pt x="102307" y="1212"/>
                </a:lnTo>
                <a:lnTo>
                  <a:pt x="101211" y="895"/>
                </a:lnTo>
                <a:lnTo>
                  <a:pt x="100027" y="635"/>
                </a:lnTo>
                <a:lnTo>
                  <a:pt x="98815" y="404"/>
                </a:lnTo>
                <a:lnTo>
                  <a:pt x="97517" y="231"/>
                </a:lnTo>
                <a:lnTo>
                  <a:pt x="96131" y="116"/>
                </a:lnTo>
                <a:lnTo>
                  <a:pt x="94688" y="29"/>
                </a:lnTo>
                <a:lnTo>
                  <a:pt x="93188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995" name="Google Shape;995;p54"/>
          <p:cNvSpPr/>
          <p:nvPr/>
        </p:nvSpPr>
        <p:spPr>
          <a:xfrm rot="5400000">
            <a:off x="6364434" y="2363929"/>
            <a:ext cx="912991" cy="4646142"/>
          </a:xfrm>
          <a:custGeom>
            <a:avLst/>
            <a:gdLst/>
            <a:ahLst/>
            <a:cxnLst/>
            <a:rect l="l" t="t" r="r" b="b"/>
            <a:pathLst>
              <a:path w="39886" h="93762" fill="none" extrusionOk="0">
                <a:moveTo>
                  <a:pt x="39886" y="0"/>
                </a:moveTo>
                <a:lnTo>
                  <a:pt x="7330" y="0"/>
                </a:lnTo>
                <a:lnTo>
                  <a:pt x="7330" y="0"/>
                </a:lnTo>
                <a:lnTo>
                  <a:pt x="6362" y="3051"/>
                </a:lnTo>
                <a:lnTo>
                  <a:pt x="5470" y="6176"/>
                </a:lnTo>
                <a:lnTo>
                  <a:pt x="4614" y="9413"/>
                </a:lnTo>
                <a:lnTo>
                  <a:pt x="3832" y="12725"/>
                </a:lnTo>
                <a:lnTo>
                  <a:pt x="3088" y="16148"/>
                </a:lnTo>
                <a:lnTo>
                  <a:pt x="2456" y="19608"/>
                </a:lnTo>
                <a:lnTo>
                  <a:pt x="1860" y="23143"/>
                </a:lnTo>
                <a:lnTo>
                  <a:pt x="1340" y="26715"/>
                </a:lnTo>
                <a:lnTo>
                  <a:pt x="1340" y="26715"/>
                </a:lnTo>
                <a:lnTo>
                  <a:pt x="930" y="29989"/>
                </a:lnTo>
                <a:lnTo>
                  <a:pt x="633" y="33263"/>
                </a:lnTo>
                <a:lnTo>
                  <a:pt x="372" y="36463"/>
                </a:lnTo>
                <a:lnTo>
                  <a:pt x="186" y="39625"/>
                </a:lnTo>
                <a:lnTo>
                  <a:pt x="37" y="42714"/>
                </a:lnTo>
                <a:lnTo>
                  <a:pt x="0" y="45802"/>
                </a:lnTo>
                <a:lnTo>
                  <a:pt x="0" y="48778"/>
                </a:lnTo>
                <a:lnTo>
                  <a:pt x="112" y="51755"/>
                </a:lnTo>
                <a:lnTo>
                  <a:pt x="223" y="54620"/>
                </a:lnTo>
                <a:lnTo>
                  <a:pt x="447" y="57448"/>
                </a:lnTo>
                <a:lnTo>
                  <a:pt x="707" y="60201"/>
                </a:lnTo>
                <a:lnTo>
                  <a:pt x="1042" y="62843"/>
                </a:lnTo>
                <a:lnTo>
                  <a:pt x="1414" y="65447"/>
                </a:lnTo>
                <a:lnTo>
                  <a:pt x="1860" y="67940"/>
                </a:lnTo>
                <a:lnTo>
                  <a:pt x="2381" y="70358"/>
                </a:lnTo>
                <a:lnTo>
                  <a:pt x="2939" y="72665"/>
                </a:lnTo>
                <a:lnTo>
                  <a:pt x="3535" y="74898"/>
                </a:lnTo>
                <a:lnTo>
                  <a:pt x="4204" y="77018"/>
                </a:lnTo>
                <a:lnTo>
                  <a:pt x="4949" y="79028"/>
                </a:lnTo>
                <a:lnTo>
                  <a:pt x="5321" y="79995"/>
                </a:lnTo>
                <a:lnTo>
                  <a:pt x="5693" y="80925"/>
                </a:lnTo>
                <a:lnTo>
                  <a:pt x="6102" y="81855"/>
                </a:lnTo>
                <a:lnTo>
                  <a:pt x="6549" y="82748"/>
                </a:lnTo>
                <a:lnTo>
                  <a:pt x="6958" y="83567"/>
                </a:lnTo>
                <a:lnTo>
                  <a:pt x="7404" y="84385"/>
                </a:lnTo>
                <a:lnTo>
                  <a:pt x="7851" y="85204"/>
                </a:lnTo>
                <a:lnTo>
                  <a:pt x="8334" y="85948"/>
                </a:lnTo>
                <a:lnTo>
                  <a:pt x="8818" y="86692"/>
                </a:lnTo>
                <a:lnTo>
                  <a:pt x="9302" y="87362"/>
                </a:lnTo>
                <a:lnTo>
                  <a:pt x="9786" y="88032"/>
                </a:lnTo>
                <a:lnTo>
                  <a:pt x="10306" y="88664"/>
                </a:lnTo>
                <a:lnTo>
                  <a:pt x="10827" y="89259"/>
                </a:lnTo>
                <a:lnTo>
                  <a:pt x="11385" y="89818"/>
                </a:lnTo>
                <a:lnTo>
                  <a:pt x="11906" y="90338"/>
                </a:lnTo>
                <a:lnTo>
                  <a:pt x="12464" y="90822"/>
                </a:lnTo>
                <a:lnTo>
                  <a:pt x="13060" y="91306"/>
                </a:lnTo>
                <a:lnTo>
                  <a:pt x="13618" y="91715"/>
                </a:lnTo>
                <a:lnTo>
                  <a:pt x="14213" y="92087"/>
                </a:lnTo>
                <a:lnTo>
                  <a:pt x="14808" y="92422"/>
                </a:lnTo>
                <a:lnTo>
                  <a:pt x="15404" y="92757"/>
                </a:lnTo>
                <a:lnTo>
                  <a:pt x="16036" y="93017"/>
                </a:lnTo>
                <a:lnTo>
                  <a:pt x="16669" y="93241"/>
                </a:lnTo>
                <a:lnTo>
                  <a:pt x="17301" y="93427"/>
                </a:lnTo>
                <a:lnTo>
                  <a:pt x="17971" y="93575"/>
                </a:lnTo>
                <a:lnTo>
                  <a:pt x="18604" y="93687"/>
                </a:lnTo>
                <a:lnTo>
                  <a:pt x="18604" y="93687"/>
                </a:lnTo>
                <a:lnTo>
                  <a:pt x="19311" y="93762"/>
                </a:lnTo>
                <a:lnTo>
                  <a:pt x="20017" y="93762"/>
                </a:lnTo>
                <a:lnTo>
                  <a:pt x="20017" y="93762"/>
                </a:lnTo>
                <a:lnTo>
                  <a:pt x="20650" y="93762"/>
                </a:lnTo>
                <a:lnTo>
                  <a:pt x="21320" y="93687"/>
                </a:lnTo>
                <a:lnTo>
                  <a:pt x="21952" y="93613"/>
                </a:lnTo>
                <a:lnTo>
                  <a:pt x="22622" y="93464"/>
                </a:lnTo>
                <a:lnTo>
                  <a:pt x="23254" y="93315"/>
                </a:lnTo>
                <a:lnTo>
                  <a:pt x="23924" y="93092"/>
                </a:lnTo>
                <a:lnTo>
                  <a:pt x="24557" y="92831"/>
                </a:lnTo>
                <a:lnTo>
                  <a:pt x="25189" y="92571"/>
                </a:lnTo>
                <a:lnTo>
                  <a:pt x="25859" y="92236"/>
                </a:lnTo>
                <a:lnTo>
                  <a:pt x="26491" y="91901"/>
                </a:lnTo>
                <a:lnTo>
                  <a:pt x="27124" y="91529"/>
                </a:lnTo>
                <a:lnTo>
                  <a:pt x="27794" y="91083"/>
                </a:lnTo>
                <a:lnTo>
                  <a:pt x="28426" y="90636"/>
                </a:lnTo>
                <a:lnTo>
                  <a:pt x="29059" y="90152"/>
                </a:lnTo>
                <a:lnTo>
                  <a:pt x="29691" y="89632"/>
                </a:lnTo>
                <a:lnTo>
                  <a:pt x="30324" y="89073"/>
                </a:lnTo>
                <a:lnTo>
                  <a:pt x="30956" y="88515"/>
                </a:lnTo>
                <a:lnTo>
                  <a:pt x="31589" y="87883"/>
                </a:lnTo>
                <a:lnTo>
                  <a:pt x="32221" y="87250"/>
                </a:lnTo>
                <a:lnTo>
                  <a:pt x="32817" y="86581"/>
                </a:lnTo>
                <a:lnTo>
                  <a:pt x="33449" y="85874"/>
                </a:lnTo>
                <a:lnTo>
                  <a:pt x="34045" y="85129"/>
                </a:lnTo>
                <a:lnTo>
                  <a:pt x="35272" y="83567"/>
                </a:lnTo>
                <a:lnTo>
                  <a:pt x="36463" y="81892"/>
                </a:lnTo>
                <a:lnTo>
                  <a:pt x="37616" y="80107"/>
                </a:lnTo>
                <a:lnTo>
                  <a:pt x="38770" y="78209"/>
                </a:lnTo>
                <a:lnTo>
                  <a:pt x="39886" y="76200"/>
                </a:lnTo>
                <a:lnTo>
                  <a:pt x="39886" y="0"/>
                </a:lnTo>
                <a:lnTo>
                  <a:pt x="39886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996" name="Google Shape;996;p54"/>
          <p:cNvSpPr/>
          <p:nvPr/>
        </p:nvSpPr>
        <p:spPr>
          <a:xfrm>
            <a:off x="1643225" y="-725"/>
            <a:ext cx="5761425" cy="711800"/>
          </a:xfrm>
          <a:custGeom>
            <a:avLst/>
            <a:gdLst/>
            <a:ahLst/>
            <a:cxnLst/>
            <a:rect l="l" t="t" r="r" b="b"/>
            <a:pathLst>
              <a:path w="230457" h="28472" extrusionOk="0">
                <a:moveTo>
                  <a:pt x="0" y="0"/>
                </a:moveTo>
                <a:lnTo>
                  <a:pt x="230457" y="28472"/>
                </a:lnTo>
                <a:lnTo>
                  <a:pt x="220381" y="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97" name="Google Shape;997;p54"/>
          <p:cNvSpPr/>
          <p:nvPr/>
        </p:nvSpPr>
        <p:spPr>
          <a:xfrm>
            <a:off x="7140700" y="-1350"/>
            <a:ext cx="2003375" cy="714225"/>
          </a:xfrm>
          <a:custGeom>
            <a:avLst/>
            <a:gdLst/>
            <a:ahLst/>
            <a:cxnLst/>
            <a:rect l="l" t="t" r="r" b="b"/>
            <a:pathLst>
              <a:path w="80135" h="28569" extrusionOk="0">
                <a:moveTo>
                  <a:pt x="10558" y="28569"/>
                </a:moveTo>
                <a:lnTo>
                  <a:pt x="67491" y="18220"/>
                </a:lnTo>
                <a:lnTo>
                  <a:pt x="80135" y="0"/>
                </a:lnTo>
                <a:lnTo>
                  <a:pt x="0" y="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1000">
                <a:schemeClr val="accent1"/>
              </a:gs>
              <a:gs pos="26000">
                <a:schemeClr val="accent3"/>
              </a:gs>
              <a:gs pos="63000">
                <a:schemeClr val="accent4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  <a:effectLst>
            <a:outerShdw blurRad="314325" dist="28575" dir="5400000" algn="bl" rotWithShape="0">
              <a:schemeClr val="accent4">
                <a:alpha val="24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cxnSp>
        <p:nvCxnSpPr>
          <p:cNvPr id="998" name="Google Shape;998;p54"/>
          <p:cNvCxnSpPr/>
          <p:nvPr/>
        </p:nvCxnSpPr>
        <p:spPr>
          <a:xfrm rot="10800000">
            <a:off x="605578" y="1794125"/>
            <a:ext cx="853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9" name="Google Shape;999;p54"/>
          <p:cNvCxnSpPr/>
          <p:nvPr/>
        </p:nvCxnSpPr>
        <p:spPr>
          <a:xfrm rot="10800000">
            <a:off x="605578" y="2731925"/>
            <a:ext cx="853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0" name="Google Shape;1000;p54"/>
          <p:cNvCxnSpPr/>
          <p:nvPr/>
        </p:nvCxnSpPr>
        <p:spPr>
          <a:xfrm rot="10800000">
            <a:off x="606300" y="3669725"/>
            <a:ext cx="8537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1" name="Google Shape;1001;p54"/>
          <p:cNvSpPr txBox="1">
            <a:spLocks noGrp="1"/>
          </p:cNvSpPr>
          <p:nvPr>
            <p:ph type="body" idx="1"/>
          </p:nvPr>
        </p:nvSpPr>
        <p:spPr>
          <a:xfrm>
            <a:off x="5788075" y="1906850"/>
            <a:ext cx="3021300" cy="825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1002" name="Google Shape;1002;p54"/>
          <p:cNvSpPr txBox="1">
            <a:spLocks noGrp="1"/>
          </p:cNvSpPr>
          <p:nvPr>
            <p:ph type="title"/>
          </p:nvPr>
        </p:nvSpPr>
        <p:spPr>
          <a:xfrm>
            <a:off x="2134625" y="2853988"/>
            <a:ext cx="15834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1003" name="Google Shape;1003;p54"/>
          <p:cNvSpPr txBox="1">
            <a:spLocks noGrp="1"/>
          </p:cNvSpPr>
          <p:nvPr>
            <p:ph type="body" idx="2"/>
          </p:nvPr>
        </p:nvSpPr>
        <p:spPr>
          <a:xfrm>
            <a:off x="5788075" y="2855650"/>
            <a:ext cx="3021300" cy="8142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1004" name="Google Shape;1004;p54"/>
          <p:cNvSpPr txBox="1">
            <a:spLocks noGrp="1"/>
          </p:cNvSpPr>
          <p:nvPr>
            <p:ph type="title" idx="3"/>
          </p:nvPr>
        </p:nvSpPr>
        <p:spPr>
          <a:xfrm>
            <a:off x="525175" y="2853988"/>
            <a:ext cx="14088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1005" name="Google Shape;1005;p54"/>
          <p:cNvSpPr txBox="1">
            <a:spLocks noGrp="1"/>
          </p:cNvSpPr>
          <p:nvPr>
            <p:ph type="title" idx="4"/>
          </p:nvPr>
        </p:nvSpPr>
        <p:spPr>
          <a:xfrm>
            <a:off x="2134625" y="3793475"/>
            <a:ext cx="15834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1006" name="Google Shape;1006;p54"/>
          <p:cNvSpPr txBox="1">
            <a:spLocks noGrp="1"/>
          </p:cNvSpPr>
          <p:nvPr>
            <p:ph type="body" idx="5"/>
          </p:nvPr>
        </p:nvSpPr>
        <p:spPr>
          <a:xfrm>
            <a:off x="5788075" y="3793450"/>
            <a:ext cx="3021300" cy="836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1007" name="Google Shape;1007;p54"/>
          <p:cNvSpPr txBox="1">
            <a:spLocks noGrp="1"/>
          </p:cNvSpPr>
          <p:nvPr>
            <p:ph type="title" idx="6"/>
          </p:nvPr>
        </p:nvSpPr>
        <p:spPr>
          <a:xfrm>
            <a:off x="525175" y="3793475"/>
            <a:ext cx="14088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1008" name="Google Shape;1008;p54"/>
          <p:cNvSpPr txBox="1">
            <a:spLocks noGrp="1"/>
          </p:cNvSpPr>
          <p:nvPr>
            <p:ph type="title" idx="7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009" name="Google Shape;1009;p54"/>
          <p:cNvSpPr txBox="1">
            <a:spLocks noGrp="1"/>
          </p:cNvSpPr>
          <p:nvPr>
            <p:ph type="title" idx="8"/>
          </p:nvPr>
        </p:nvSpPr>
        <p:spPr>
          <a:xfrm>
            <a:off x="2134625" y="1914525"/>
            <a:ext cx="15834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1010" name="Google Shape;1010;p54"/>
          <p:cNvSpPr txBox="1">
            <a:spLocks noGrp="1"/>
          </p:cNvSpPr>
          <p:nvPr>
            <p:ph type="title" idx="9"/>
          </p:nvPr>
        </p:nvSpPr>
        <p:spPr>
          <a:xfrm>
            <a:off x="525175" y="1914525"/>
            <a:ext cx="1408800" cy="361200"/>
          </a:xfrm>
          <a:prstGeom prst="rect">
            <a:avLst/>
          </a:prstGeom>
        </p:spPr>
        <p:txBody>
          <a:bodyPr spcFirstLastPara="1" wrap="square" lIns="0" tIns="0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solidFill>
                  <a:schemeClr val="lt1"/>
                </a:solidFill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1011" name="Google Shape;1011;p54"/>
          <p:cNvSpPr txBox="1">
            <a:spLocks noGrp="1"/>
          </p:cNvSpPr>
          <p:nvPr>
            <p:ph type="title" idx="13"/>
          </p:nvPr>
        </p:nvSpPr>
        <p:spPr>
          <a:xfrm>
            <a:off x="115025" y="502775"/>
            <a:ext cx="3941700" cy="1200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012" name="Google Shape;1012;p54"/>
          <p:cNvSpPr txBox="1">
            <a:spLocks noGrp="1"/>
          </p:cNvSpPr>
          <p:nvPr>
            <p:ph type="title" idx="14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7">
          <p15:clr>
            <a:srgbClr val="E46962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LANK_1_1_1_1_1_1_1_1_1_1_10"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55"/>
          <p:cNvSpPr/>
          <p:nvPr/>
        </p:nvSpPr>
        <p:spPr>
          <a:xfrm rot="-900031" flipH="1">
            <a:off x="1792020" y="1182391"/>
            <a:ext cx="5560068" cy="196350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15" name="Google Shape;1015;p55"/>
          <p:cNvSpPr/>
          <p:nvPr/>
        </p:nvSpPr>
        <p:spPr>
          <a:xfrm rot="10800000">
            <a:off x="1792025" y="1182400"/>
            <a:ext cx="5559900" cy="1963500"/>
          </a:xfrm>
          <a:prstGeom prst="ellipse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16" name="Google Shape;1016;p55"/>
          <p:cNvSpPr txBox="1">
            <a:spLocks noGrp="1"/>
          </p:cNvSpPr>
          <p:nvPr>
            <p:ph type="body" idx="1"/>
          </p:nvPr>
        </p:nvSpPr>
        <p:spPr>
          <a:xfrm>
            <a:off x="2351750" y="3857450"/>
            <a:ext cx="4346700" cy="45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"/>
              <a:buChar char="•"/>
              <a:defRPr/>
            </a:lvl1pPr>
            <a:lvl2pPr marL="914400" lvl="1" indent="-3429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"/>
              <a:buChar char="o"/>
              <a:defRPr/>
            </a:lvl2pPr>
            <a:lvl3pPr marL="1371600" lvl="2" indent="-3429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"/>
              <a:buChar char="‒"/>
              <a:defRPr/>
            </a:lvl3pPr>
            <a:lvl4pPr marL="1828800" lvl="3" indent="-3429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"/>
              <a:buChar char="•"/>
              <a:defRPr/>
            </a:lvl4pPr>
            <a:lvl5pPr marL="2286000" lvl="4" indent="-3429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"/>
              <a:buChar char="o"/>
              <a:defRPr/>
            </a:lvl5pPr>
            <a:lvl6pPr marL="2743200" lvl="5" indent="-3175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ra"/>
              <a:buChar char="•"/>
              <a:defRPr/>
            </a:lvl6pPr>
            <a:lvl7pPr marL="3200400" lvl="6" indent="-3175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ra"/>
              <a:buChar char="•"/>
              <a:defRPr/>
            </a:lvl7pPr>
            <a:lvl8pPr marL="3657600" lvl="7" indent="-3175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ra"/>
              <a:buChar char="•"/>
              <a:defRPr/>
            </a:lvl8pPr>
            <a:lvl9pPr marL="4114800" lvl="8" indent="-3175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Sora"/>
              <a:buChar char="•"/>
              <a:defRPr/>
            </a:lvl9pPr>
          </a:lstStyle>
          <a:p>
            <a:endParaRPr/>
          </a:p>
        </p:txBody>
      </p:sp>
      <p:sp>
        <p:nvSpPr>
          <p:cNvPr id="1017" name="Google Shape;1017;p55"/>
          <p:cNvSpPr txBox="1">
            <a:spLocks noGrp="1"/>
          </p:cNvSpPr>
          <p:nvPr>
            <p:ph type="title" hasCustomPrompt="1"/>
          </p:nvPr>
        </p:nvSpPr>
        <p:spPr>
          <a:xfrm>
            <a:off x="2662050" y="1182350"/>
            <a:ext cx="3819900" cy="1963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IBM Plex Sans"/>
              <a:buNone/>
              <a:defRPr sz="55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8" name="Google Shape;1018;p55"/>
          <p:cNvSpPr/>
          <p:nvPr/>
        </p:nvSpPr>
        <p:spPr>
          <a:xfrm rot="900031" flipH="1">
            <a:off x="1791931" y="1182353"/>
            <a:ext cx="5560068" cy="196350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4"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57"/>
          <p:cNvSpPr txBox="1"/>
          <p:nvPr/>
        </p:nvSpPr>
        <p:spPr>
          <a:xfrm>
            <a:off x="381300" y="420125"/>
            <a:ext cx="4395600" cy="4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Rules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Must be San Serif (no text icicles)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en" sz="1800">
                <a:solidFill>
                  <a:schemeClr val="dk2"/>
                </a:solidFill>
              </a:rPr>
              <a:t>Arial, Calibri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Minimum Text Size - 12 size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p59" descr="A city skyline with boats in the wa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7233" b="11758"/>
          <a:stretch/>
        </p:blipFill>
        <p:spPr>
          <a:xfrm>
            <a:off x="0" y="-287725"/>
            <a:ext cx="9144000" cy="37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59"/>
          <p:cNvSpPr/>
          <p:nvPr/>
        </p:nvSpPr>
        <p:spPr>
          <a:xfrm>
            <a:off x="0" y="-556054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2300560" h="6858000" extrusionOk="0">
                <a:moveTo>
                  <a:pt x="626324" y="0"/>
                </a:moveTo>
                <a:lnTo>
                  <a:pt x="823371" y="0"/>
                </a:lnTo>
                <a:lnTo>
                  <a:pt x="823371" y="2640494"/>
                </a:lnTo>
                <a:cubicBezTo>
                  <a:pt x="1105141" y="2564834"/>
                  <a:pt x="1392993" y="2511076"/>
                  <a:pt x="1682740" y="2477920"/>
                </a:cubicBezTo>
                <a:lnTo>
                  <a:pt x="1682740" y="0"/>
                </a:lnTo>
                <a:lnTo>
                  <a:pt x="1886947" y="0"/>
                </a:lnTo>
                <a:lnTo>
                  <a:pt x="1886947" y="2457902"/>
                </a:lnTo>
                <a:cubicBezTo>
                  <a:pt x="2177647" y="2434100"/>
                  <a:pt x="2470083" y="2430007"/>
                  <a:pt x="2761555" y="2441655"/>
                </a:cubicBezTo>
                <a:lnTo>
                  <a:pt x="2761555" y="0"/>
                </a:lnTo>
                <a:lnTo>
                  <a:pt x="2966506" y="0"/>
                </a:lnTo>
                <a:lnTo>
                  <a:pt x="2966506" y="2452376"/>
                </a:lnTo>
                <a:cubicBezTo>
                  <a:pt x="3257635" y="2471120"/>
                  <a:pt x="3547874" y="2504478"/>
                  <a:pt x="3836408" y="2547929"/>
                </a:cubicBezTo>
                <a:lnTo>
                  <a:pt x="3836408" y="0"/>
                </a:lnTo>
                <a:lnTo>
                  <a:pt x="4039091" y="0"/>
                </a:lnTo>
                <a:lnTo>
                  <a:pt x="4039091" y="2580102"/>
                </a:lnTo>
                <a:cubicBezTo>
                  <a:pt x="4326915" y="2628059"/>
                  <a:pt x="4613229" y="2685096"/>
                  <a:pt x="4898375" y="2747127"/>
                </a:cubicBezTo>
                <a:lnTo>
                  <a:pt x="4898375" y="0"/>
                </a:lnTo>
                <a:lnTo>
                  <a:pt x="5098728" y="0"/>
                </a:lnTo>
                <a:lnTo>
                  <a:pt x="5098728" y="2791530"/>
                </a:lnTo>
                <a:cubicBezTo>
                  <a:pt x="5383389" y="2855708"/>
                  <a:pt x="5667107" y="2924003"/>
                  <a:pt x="5950681" y="2992730"/>
                </a:cubicBezTo>
                <a:lnTo>
                  <a:pt x="5950681" y="0"/>
                </a:lnTo>
                <a:lnTo>
                  <a:pt x="6150153" y="0"/>
                </a:lnTo>
                <a:lnTo>
                  <a:pt x="6150153" y="3041103"/>
                </a:lnTo>
                <a:cubicBezTo>
                  <a:pt x="6433726" y="3109842"/>
                  <a:pt x="6717429" y="3178200"/>
                  <a:pt x="7002068" y="3242492"/>
                </a:cubicBezTo>
                <a:lnTo>
                  <a:pt x="7002068" y="0"/>
                </a:lnTo>
                <a:lnTo>
                  <a:pt x="7202403" y="0"/>
                </a:lnTo>
                <a:lnTo>
                  <a:pt x="7202403" y="3286984"/>
                </a:lnTo>
                <a:cubicBezTo>
                  <a:pt x="7487518" y="3349155"/>
                  <a:pt x="7773788" y="3406384"/>
                  <a:pt x="8061564" y="3454593"/>
                </a:cubicBezTo>
                <a:lnTo>
                  <a:pt x="8061564" y="0"/>
                </a:lnTo>
                <a:lnTo>
                  <a:pt x="8264213" y="0"/>
                </a:lnTo>
                <a:lnTo>
                  <a:pt x="8264213" y="3486953"/>
                </a:lnTo>
                <a:cubicBezTo>
                  <a:pt x="8552695" y="3530683"/>
                  <a:pt x="8842881" y="3564382"/>
                  <a:pt x="9133978" y="3583534"/>
                </a:cubicBezTo>
                <a:lnTo>
                  <a:pt x="9133978" y="0"/>
                </a:lnTo>
                <a:lnTo>
                  <a:pt x="9338909" y="0"/>
                </a:lnTo>
                <a:lnTo>
                  <a:pt x="9338909" y="3594550"/>
                </a:lnTo>
                <a:cubicBezTo>
                  <a:pt x="9630362" y="3606635"/>
                  <a:pt x="9922802" y="3603041"/>
                  <a:pt x="10213554" y="3579786"/>
                </a:cubicBezTo>
                <a:lnTo>
                  <a:pt x="10213554" y="0"/>
                </a:lnTo>
                <a:lnTo>
                  <a:pt x="10417810" y="0"/>
                </a:lnTo>
                <a:lnTo>
                  <a:pt x="10417810" y="3560158"/>
                </a:lnTo>
                <a:cubicBezTo>
                  <a:pt x="10707641" y="3527564"/>
                  <a:pt x="10995612" y="3474407"/>
                  <a:pt x="11277522" y="3399357"/>
                </a:cubicBezTo>
                <a:lnTo>
                  <a:pt x="11277522" y="0"/>
                </a:lnTo>
                <a:lnTo>
                  <a:pt x="11474666" y="0"/>
                </a:lnTo>
                <a:lnTo>
                  <a:pt x="11474666" y="3343039"/>
                </a:lnTo>
                <a:cubicBezTo>
                  <a:pt x="11753636" y="3257850"/>
                  <a:pt x="12026328" y="3150682"/>
                  <a:pt x="12289188" y="3023854"/>
                </a:cubicBezTo>
                <a:lnTo>
                  <a:pt x="12289188" y="0"/>
                </a:lnTo>
                <a:lnTo>
                  <a:pt x="12300560" y="0"/>
                </a:lnTo>
                <a:lnTo>
                  <a:pt x="12300560" y="6858000"/>
                </a:lnTo>
                <a:lnTo>
                  <a:pt x="0" y="6858000"/>
                </a:lnTo>
                <a:lnTo>
                  <a:pt x="0" y="2931534"/>
                </a:lnTo>
                <a:lnTo>
                  <a:pt x="10976" y="2926463"/>
                </a:lnTo>
                <a:cubicBezTo>
                  <a:pt x="211569" y="2838337"/>
                  <a:pt x="417182" y="2761604"/>
                  <a:pt x="626324" y="26972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Google Shape;1028;p59" descr="A circular logo with blue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501" y="1661414"/>
            <a:ext cx="1056742" cy="10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59"/>
          <p:cNvSpPr txBox="1"/>
          <p:nvPr/>
        </p:nvSpPr>
        <p:spPr>
          <a:xfrm>
            <a:off x="311708" y="20863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0F4979"/>
              </a:solidFill>
            </a:endParaRPr>
          </a:p>
        </p:txBody>
      </p:sp>
      <p:sp>
        <p:nvSpPr>
          <p:cNvPr id="1030" name="Google Shape;1030;p59"/>
          <p:cNvSpPr txBox="1"/>
          <p:nvPr/>
        </p:nvSpPr>
        <p:spPr>
          <a:xfrm>
            <a:off x="6979500" y="4663721"/>
            <a:ext cx="2164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950" i="1" dirty="0" err="1">
                <a:latin typeface="Sora"/>
                <a:ea typeface="Sora"/>
                <a:cs typeface="Sora"/>
                <a:sym typeface="Sora"/>
              </a:rPr>
              <a:t>MoMo</a:t>
            </a:r>
            <a:r>
              <a:rPr lang="en" sz="950" i="1" dirty="0">
                <a:latin typeface="Sora"/>
                <a:ea typeface="Sora"/>
                <a:cs typeface="Sora"/>
                <a:sym typeface="Sora"/>
              </a:rPr>
              <a:t> Conference 2025</a:t>
            </a:r>
            <a:endParaRPr sz="950" i="1" dirty="0">
              <a:latin typeface="Sora"/>
              <a:ea typeface="Sora"/>
              <a:cs typeface="Sora"/>
              <a:sym typeface="Sora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950" i="1" dirty="0">
                <a:latin typeface="Sora"/>
                <a:ea typeface="Sora"/>
                <a:cs typeface="Sora"/>
                <a:sym typeface="Sora"/>
              </a:rPr>
              <a:t>Monday, September 15, 2025</a:t>
            </a:r>
            <a:endParaRPr sz="950" i="1" dirty="0"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31" name="Google Shape;1031;p59"/>
          <p:cNvSpPr txBox="1">
            <a:spLocks noGrp="1"/>
          </p:cNvSpPr>
          <p:nvPr>
            <p:ph type="title"/>
          </p:nvPr>
        </p:nvSpPr>
        <p:spPr>
          <a:xfrm>
            <a:off x="404700" y="3379425"/>
            <a:ext cx="7397400" cy="61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sz="4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2" name="Google Shape;1032;p59"/>
          <p:cNvSpPr txBox="1">
            <a:spLocks noGrp="1"/>
          </p:cNvSpPr>
          <p:nvPr>
            <p:ph type="subTitle" idx="1"/>
          </p:nvPr>
        </p:nvSpPr>
        <p:spPr>
          <a:xfrm>
            <a:off x="404700" y="4070400"/>
            <a:ext cx="7746300" cy="57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Calibri"/>
              <a:buNone/>
              <a:defRPr sz="16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- Alt 1 1">
  <p:cSld name="BLANK_1_1_1_1_1_1_1_1_1_1_1_4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" name="Google Shape;1034;p60"/>
          <p:cNvGrpSpPr/>
          <p:nvPr/>
        </p:nvGrpSpPr>
        <p:grpSpPr>
          <a:xfrm>
            <a:off x="115026" y="364"/>
            <a:ext cx="5125634" cy="5143564"/>
            <a:chOff x="312900" y="2788524"/>
            <a:chExt cx="2221197" cy="1994480"/>
          </a:xfrm>
        </p:grpSpPr>
        <p:grpSp>
          <p:nvGrpSpPr>
            <p:cNvPr id="1035" name="Google Shape;1035;p60"/>
            <p:cNvGrpSpPr/>
            <p:nvPr/>
          </p:nvGrpSpPr>
          <p:grpSpPr>
            <a:xfrm>
              <a:off x="312900" y="2788524"/>
              <a:ext cx="1851000" cy="1994480"/>
              <a:chOff x="461225" y="3244074"/>
              <a:chExt cx="1851000" cy="1994480"/>
            </a:xfrm>
          </p:grpSpPr>
          <p:grpSp>
            <p:nvGrpSpPr>
              <p:cNvPr id="1036" name="Google Shape;1036;p60"/>
              <p:cNvGrpSpPr/>
              <p:nvPr/>
            </p:nvGrpSpPr>
            <p:grpSpPr>
              <a:xfrm>
                <a:off x="461229" y="3244074"/>
                <a:ext cx="1850992" cy="1994480"/>
                <a:chOff x="461229" y="3244074"/>
                <a:chExt cx="1850992" cy="1994480"/>
              </a:xfrm>
            </p:grpSpPr>
            <p:sp>
              <p:nvSpPr>
                <p:cNvPr id="1037" name="Google Shape;1037;p60"/>
                <p:cNvSpPr/>
                <p:nvPr/>
              </p:nvSpPr>
              <p:spPr>
                <a:xfrm>
                  <a:off x="461229" y="3244074"/>
                  <a:ext cx="370200" cy="3753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Google Shape;1038;p60"/>
                <p:cNvSpPr/>
                <p:nvPr/>
              </p:nvSpPr>
              <p:spPr>
                <a:xfrm>
                  <a:off x="831430" y="5100554"/>
                  <a:ext cx="370200" cy="1380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60"/>
                <p:cNvSpPr/>
                <p:nvPr/>
              </p:nvSpPr>
              <p:spPr>
                <a:xfrm>
                  <a:off x="1201620" y="3244219"/>
                  <a:ext cx="370200" cy="3753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Google Shape;1040;p60"/>
                <p:cNvSpPr/>
                <p:nvPr/>
              </p:nvSpPr>
              <p:spPr>
                <a:xfrm>
                  <a:off x="1571820" y="3244219"/>
                  <a:ext cx="370200" cy="3753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1" name="Google Shape;1041;p60"/>
                <p:cNvSpPr/>
                <p:nvPr/>
              </p:nvSpPr>
              <p:spPr>
                <a:xfrm>
                  <a:off x="1942021" y="3244219"/>
                  <a:ext cx="370200" cy="3753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42" name="Google Shape;1042;p60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043" name="Google Shape;1043;p60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4" name="Google Shape;1044;p60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5" name="Google Shape;1045;p60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6" name="Google Shape;1046;p60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7" name="Google Shape;1047;p60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48" name="Google Shape;1048;p60"/>
              <p:cNvGrpSpPr/>
              <p:nvPr/>
            </p:nvGrpSpPr>
            <p:grpSpPr>
              <a:xfrm>
                <a:off x="461225" y="3989700"/>
                <a:ext cx="1851000" cy="1110726"/>
                <a:chOff x="461225" y="3249175"/>
                <a:chExt cx="1851000" cy="1110726"/>
              </a:xfrm>
            </p:grpSpPr>
            <p:sp>
              <p:nvSpPr>
                <p:cNvPr id="1049" name="Google Shape;1049;p60"/>
                <p:cNvSpPr/>
                <p:nvPr/>
              </p:nvSpPr>
              <p:spPr>
                <a:xfrm>
                  <a:off x="461225" y="3989701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0" name="Google Shape;1050;p60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1" name="Google Shape;1051;p60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2" name="Google Shape;1052;p60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3" name="Google Shape;1053;p60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54" name="Google Shape;1054;p60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055" name="Google Shape;1055;p60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6" name="Google Shape;1056;p60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7" name="Google Shape;1057;p60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8" name="Google Shape;1058;p60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FFF3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59" name="Google Shape;1059;p60"/>
            <p:cNvSpPr/>
            <p:nvPr/>
          </p:nvSpPr>
          <p:spPr>
            <a:xfrm>
              <a:off x="2163897" y="2788524"/>
              <a:ext cx="370200" cy="375300"/>
            </a:xfrm>
            <a:prstGeom prst="rect">
              <a:avLst/>
            </a:prstGeom>
            <a:noFill/>
            <a:ln w="9525" cap="flat" cmpd="sng">
              <a:solidFill>
                <a:srgbClr val="FFF3E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60"/>
          <p:cNvGrpSpPr/>
          <p:nvPr/>
        </p:nvGrpSpPr>
        <p:grpSpPr>
          <a:xfrm rot="5400000" flipH="1">
            <a:off x="7145338" y="3274875"/>
            <a:ext cx="2221200" cy="1481050"/>
            <a:chOff x="312900" y="2793625"/>
            <a:chExt cx="2221200" cy="1481050"/>
          </a:xfrm>
        </p:grpSpPr>
        <p:grpSp>
          <p:nvGrpSpPr>
            <p:cNvPr id="1061" name="Google Shape;1061;p60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1062" name="Google Shape;1062;p60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063" name="Google Shape;1063;p60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4" name="Google Shape;1064;p60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5" name="Google Shape;1065;p60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6" name="Google Shape;1066;p60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7" name="Google Shape;1067;p60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68" name="Google Shape;1068;p60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069" name="Google Shape;1069;p60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0" name="Google Shape;1070;p60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1" name="Google Shape;1071;p60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2" name="Google Shape;1072;p60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3" name="Google Shape;1073;p60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74" name="Google Shape;1074;p60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075" name="Google Shape;1075;p60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6" name="Google Shape;1076;p60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7" name="Google Shape;1077;p60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8" name="Google Shape;1078;p60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9" name="Google Shape;1079;p60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0" name="Google Shape;1080;p60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081" name="Google Shape;1081;p60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2" name="Google Shape;1082;p60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3" name="Google Shape;1083;p60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4" name="Google Shape;1084;p60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5" name="Google Shape;1085;p60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86" name="Google Shape;1086;p60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7" name="Google Shape;1087;p60"/>
          <p:cNvSpPr/>
          <p:nvPr/>
        </p:nvSpPr>
        <p:spPr>
          <a:xfrm flipH="1">
            <a:off x="5623300" y="3523075"/>
            <a:ext cx="3633600" cy="16338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88" name="Google Shape;1088;p60"/>
          <p:cNvSpPr/>
          <p:nvPr/>
        </p:nvSpPr>
        <p:spPr>
          <a:xfrm>
            <a:off x="6255775" y="3958175"/>
            <a:ext cx="2888225" cy="1185360"/>
          </a:xfrm>
          <a:custGeom>
            <a:avLst/>
            <a:gdLst/>
            <a:ahLst/>
            <a:cxnLst/>
            <a:rect l="l" t="t" r="r" b="b"/>
            <a:pathLst>
              <a:path w="115529" h="54770" extrusionOk="0">
                <a:moveTo>
                  <a:pt x="115529" y="1"/>
                </a:moveTo>
                <a:lnTo>
                  <a:pt x="112924" y="187"/>
                </a:lnTo>
                <a:lnTo>
                  <a:pt x="110245" y="447"/>
                </a:lnTo>
                <a:lnTo>
                  <a:pt x="107566" y="745"/>
                </a:lnTo>
                <a:lnTo>
                  <a:pt x="104850" y="1080"/>
                </a:lnTo>
                <a:lnTo>
                  <a:pt x="102097" y="1489"/>
                </a:lnTo>
                <a:lnTo>
                  <a:pt x="99344" y="1936"/>
                </a:lnTo>
                <a:lnTo>
                  <a:pt x="96516" y="2419"/>
                </a:lnTo>
                <a:lnTo>
                  <a:pt x="93725" y="2940"/>
                </a:lnTo>
                <a:lnTo>
                  <a:pt x="90860" y="3536"/>
                </a:lnTo>
                <a:lnTo>
                  <a:pt x="88033" y="4131"/>
                </a:lnTo>
                <a:lnTo>
                  <a:pt x="85168" y="4801"/>
                </a:lnTo>
                <a:lnTo>
                  <a:pt x="82266" y="5508"/>
                </a:lnTo>
                <a:lnTo>
                  <a:pt x="79401" y="6252"/>
                </a:lnTo>
                <a:lnTo>
                  <a:pt x="76498" y="7070"/>
                </a:lnTo>
                <a:lnTo>
                  <a:pt x="73596" y="7889"/>
                </a:lnTo>
                <a:lnTo>
                  <a:pt x="70694" y="8782"/>
                </a:lnTo>
                <a:lnTo>
                  <a:pt x="67308" y="9861"/>
                </a:lnTo>
                <a:lnTo>
                  <a:pt x="63960" y="10977"/>
                </a:lnTo>
                <a:lnTo>
                  <a:pt x="60685" y="12130"/>
                </a:lnTo>
                <a:lnTo>
                  <a:pt x="57411" y="13321"/>
                </a:lnTo>
                <a:lnTo>
                  <a:pt x="54211" y="14586"/>
                </a:lnTo>
                <a:lnTo>
                  <a:pt x="51086" y="15851"/>
                </a:lnTo>
                <a:lnTo>
                  <a:pt x="47961" y="17153"/>
                </a:lnTo>
                <a:lnTo>
                  <a:pt x="44947" y="18530"/>
                </a:lnTo>
                <a:lnTo>
                  <a:pt x="41970" y="19907"/>
                </a:lnTo>
                <a:lnTo>
                  <a:pt x="39068" y="21321"/>
                </a:lnTo>
                <a:lnTo>
                  <a:pt x="36203" y="22772"/>
                </a:lnTo>
                <a:lnTo>
                  <a:pt x="33450" y="24223"/>
                </a:lnTo>
                <a:lnTo>
                  <a:pt x="30734" y="25748"/>
                </a:lnTo>
                <a:lnTo>
                  <a:pt x="28129" y="27274"/>
                </a:lnTo>
                <a:lnTo>
                  <a:pt x="25562" y="28836"/>
                </a:lnTo>
                <a:lnTo>
                  <a:pt x="23106" y="30436"/>
                </a:lnTo>
                <a:lnTo>
                  <a:pt x="20799" y="31962"/>
                </a:lnTo>
                <a:lnTo>
                  <a:pt x="18604" y="33524"/>
                </a:lnTo>
                <a:lnTo>
                  <a:pt x="16521" y="35087"/>
                </a:lnTo>
                <a:lnTo>
                  <a:pt x="14549" y="36650"/>
                </a:lnTo>
                <a:lnTo>
                  <a:pt x="12651" y="38213"/>
                </a:lnTo>
                <a:lnTo>
                  <a:pt x="10902" y="39775"/>
                </a:lnTo>
                <a:lnTo>
                  <a:pt x="9265" y="41338"/>
                </a:lnTo>
                <a:lnTo>
                  <a:pt x="7740" y="42863"/>
                </a:lnTo>
                <a:lnTo>
                  <a:pt x="6326" y="44426"/>
                </a:lnTo>
                <a:lnTo>
                  <a:pt x="5061" y="45952"/>
                </a:lnTo>
                <a:lnTo>
                  <a:pt x="4466" y="46696"/>
                </a:lnTo>
                <a:lnTo>
                  <a:pt x="3870" y="47477"/>
                </a:lnTo>
                <a:lnTo>
                  <a:pt x="3349" y="48221"/>
                </a:lnTo>
                <a:lnTo>
                  <a:pt x="2828" y="48965"/>
                </a:lnTo>
                <a:lnTo>
                  <a:pt x="2382" y="49709"/>
                </a:lnTo>
                <a:lnTo>
                  <a:pt x="1936" y="50454"/>
                </a:lnTo>
                <a:lnTo>
                  <a:pt x="1526" y="51198"/>
                </a:lnTo>
                <a:lnTo>
                  <a:pt x="1154" y="51905"/>
                </a:lnTo>
                <a:lnTo>
                  <a:pt x="819" y="52649"/>
                </a:lnTo>
                <a:lnTo>
                  <a:pt x="522" y="53356"/>
                </a:lnTo>
                <a:lnTo>
                  <a:pt x="224" y="54063"/>
                </a:lnTo>
                <a:lnTo>
                  <a:pt x="1" y="54770"/>
                </a:lnTo>
                <a:lnTo>
                  <a:pt x="115529" y="54770"/>
                </a:lnTo>
                <a:lnTo>
                  <a:pt x="1155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60"/>
          <p:cNvSpPr/>
          <p:nvPr/>
        </p:nvSpPr>
        <p:spPr>
          <a:xfrm rot="5400000">
            <a:off x="6256650" y="3702930"/>
            <a:ext cx="1392300" cy="3359400"/>
          </a:xfrm>
          <a:prstGeom prst="chord">
            <a:avLst>
              <a:gd name="adj1" fmla="val 5820070"/>
              <a:gd name="adj2" fmla="val 1578453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60"/>
          <p:cNvSpPr txBox="1">
            <a:spLocks noGrp="1"/>
          </p:cNvSpPr>
          <p:nvPr>
            <p:ph type="title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1" name="Google Shape;1091;p60"/>
          <p:cNvSpPr txBox="1">
            <a:spLocks noGrp="1"/>
          </p:cNvSpPr>
          <p:nvPr>
            <p:ph type="subTitle" idx="1"/>
          </p:nvPr>
        </p:nvSpPr>
        <p:spPr>
          <a:xfrm>
            <a:off x="298800" y="1370112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092" name="Google Shape;1092;p60"/>
          <p:cNvSpPr txBox="1">
            <a:spLocks noGrp="1"/>
          </p:cNvSpPr>
          <p:nvPr>
            <p:ph type="subTitle" idx="2"/>
          </p:nvPr>
        </p:nvSpPr>
        <p:spPr>
          <a:xfrm>
            <a:off x="298800" y="1863987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093" name="Google Shape;1093;p60"/>
          <p:cNvSpPr txBox="1">
            <a:spLocks noGrp="1"/>
          </p:cNvSpPr>
          <p:nvPr>
            <p:ph type="subTitle" idx="3"/>
          </p:nvPr>
        </p:nvSpPr>
        <p:spPr>
          <a:xfrm>
            <a:off x="298800" y="2357862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094" name="Google Shape;1094;p60"/>
          <p:cNvSpPr txBox="1">
            <a:spLocks noGrp="1"/>
          </p:cNvSpPr>
          <p:nvPr>
            <p:ph type="subTitle" idx="4"/>
          </p:nvPr>
        </p:nvSpPr>
        <p:spPr>
          <a:xfrm>
            <a:off x="298800" y="2851737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095" name="Google Shape;1095;p60"/>
          <p:cNvSpPr txBox="1">
            <a:spLocks noGrp="1"/>
          </p:cNvSpPr>
          <p:nvPr>
            <p:ph type="subTitle" idx="5"/>
          </p:nvPr>
        </p:nvSpPr>
        <p:spPr>
          <a:xfrm>
            <a:off x="298800" y="3345612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096" name="Google Shape;1096;p60"/>
          <p:cNvSpPr txBox="1">
            <a:spLocks noGrp="1"/>
          </p:cNvSpPr>
          <p:nvPr>
            <p:ph type="subTitle" idx="6"/>
          </p:nvPr>
        </p:nvSpPr>
        <p:spPr>
          <a:xfrm>
            <a:off x="298800" y="3839487"/>
            <a:ext cx="6124200" cy="3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1097" name="Google Shape;1097;p60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H01">
  <p:cSld name="BLANK_1_1_1_1_1_1_1_1_1_1_1_4_1"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61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8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0" name="Google Shape;1100;p61"/>
          <p:cNvSpPr txBox="1">
            <a:spLocks noGrp="1"/>
          </p:cNvSpPr>
          <p:nvPr>
            <p:ph type="subTitle" idx="1"/>
          </p:nvPr>
        </p:nvSpPr>
        <p:spPr>
          <a:xfrm>
            <a:off x="146400" y="1051075"/>
            <a:ext cx="5649600" cy="211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500"/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500"/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500"/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500"/>
            </a:lvl5pPr>
            <a:lvl6pPr lvl="5"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6pPr>
            <a:lvl7pPr lvl="6"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7pPr>
            <a:lvl8pPr lvl="7"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8pPr>
            <a:lvl9pPr lvl="8"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cxnSp>
        <p:nvCxnSpPr>
          <p:cNvPr id="1101" name="Google Shape;1101;p61"/>
          <p:cNvCxnSpPr/>
          <p:nvPr/>
        </p:nvCxnSpPr>
        <p:spPr>
          <a:xfrm rot="10800000" flipH="1">
            <a:off x="131694" y="793491"/>
            <a:ext cx="8803500" cy="4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 1">
  <p:cSld name="BLANK_1_1_1_1_1_1_1_1_1_1_7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3596400" y="1797310"/>
            <a:ext cx="1755300" cy="1938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title" idx="2"/>
          </p:nvPr>
        </p:nvSpPr>
        <p:spPr>
          <a:xfrm>
            <a:off x="7211100" y="1797310"/>
            <a:ext cx="1755300" cy="1938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title" idx="3"/>
          </p:nvPr>
        </p:nvSpPr>
        <p:spPr>
          <a:xfrm>
            <a:off x="5403750" y="1797310"/>
            <a:ext cx="1755300" cy="1938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title" idx="4"/>
          </p:nvPr>
        </p:nvSpPr>
        <p:spPr>
          <a:xfrm>
            <a:off x="108300" y="1625275"/>
            <a:ext cx="3379800" cy="2275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 idx="5"/>
          </p:nvPr>
        </p:nvSpPr>
        <p:spPr>
          <a:xfrm>
            <a:off x="3596400" y="1323153"/>
            <a:ext cx="4551300" cy="277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cxnSp>
        <p:nvCxnSpPr>
          <p:cNvPr id="94" name="Google Shape;94;p7"/>
          <p:cNvCxnSpPr/>
          <p:nvPr/>
        </p:nvCxnSpPr>
        <p:spPr>
          <a:xfrm>
            <a:off x="0" y="4847603"/>
            <a:ext cx="4435500" cy="30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5" name="Google Shape;95;p7"/>
          <p:cNvGrpSpPr/>
          <p:nvPr/>
        </p:nvGrpSpPr>
        <p:grpSpPr>
          <a:xfrm rot="-5400000">
            <a:off x="4030013" y="41713"/>
            <a:ext cx="1026300" cy="9201675"/>
            <a:chOff x="670045" y="-5692564"/>
            <a:chExt cx="1026300" cy="9201675"/>
          </a:xfrm>
        </p:grpSpPr>
        <p:sp>
          <p:nvSpPr>
            <p:cNvPr id="96" name="Google Shape;96;p7"/>
            <p:cNvSpPr/>
            <p:nvPr/>
          </p:nvSpPr>
          <p:spPr>
            <a:xfrm>
              <a:off x="675320" y="-5692564"/>
              <a:ext cx="1010925" cy="7239975"/>
            </a:xfrm>
            <a:custGeom>
              <a:avLst/>
              <a:gdLst/>
              <a:ahLst/>
              <a:cxnLst/>
              <a:rect l="l" t="t" r="r" b="b"/>
              <a:pathLst>
                <a:path w="40437" h="289599" extrusionOk="0">
                  <a:moveTo>
                    <a:pt x="40437" y="287489"/>
                  </a:moveTo>
                  <a:lnTo>
                    <a:pt x="0" y="0"/>
                  </a:lnTo>
                  <a:lnTo>
                    <a:pt x="242" y="276278"/>
                  </a:lnTo>
                  <a:lnTo>
                    <a:pt x="238" y="289599"/>
                  </a:lnTo>
                  <a:close/>
                </a:path>
              </a:pathLst>
            </a:custGeom>
            <a:solidFill>
              <a:srgbClr val="274E13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670045" y="1494661"/>
              <a:ext cx="1026300" cy="2014450"/>
            </a:xfrm>
            <a:custGeom>
              <a:avLst/>
              <a:gdLst/>
              <a:ahLst/>
              <a:cxnLst/>
              <a:rect l="l" t="t" r="r" b="b"/>
              <a:pathLst>
                <a:path w="41052" h="80578" extrusionOk="0">
                  <a:moveTo>
                    <a:pt x="499" y="80578"/>
                  </a:moveTo>
                  <a:lnTo>
                    <a:pt x="15982" y="73724"/>
                  </a:lnTo>
                  <a:lnTo>
                    <a:pt x="41052" y="0"/>
                  </a:lnTo>
                  <a:lnTo>
                    <a:pt x="472" y="1824"/>
                  </a:lnTo>
                  <a:lnTo>
                    <a:pt x="0" y="39674"/>
                  </a:lnTo>
                  <a:close/>
                </a:path>
              </a:pathLst>
            </a:custGeom>
            <a:gradFill>
              <a:gsLst>
                <a:gs pos="0">
                  <a:srgbClr val="E1A851"/>
                </a:gs>
                <a:gs pos="37000">
                  <a:srgbClr val="E7E6E6"/>
                </a:gs>
                <a:gs pos="92000">
                  <a:srgbClr val="0F4979"/>
                </a:gs>
                <a:gs pos="100000">
                  <a:srgbClr val="0F4979"/>
                </a:gs>
              </a:gsLst>
              <a:lin ang="1350003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 idx="6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99" name="Google Shape;99;p7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 1">
  <p:cSld name="BLANK_1_1_1_1_1_1_1_1_1_1_7_1_1"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62"/>
          <p:cNvSpPr txBox="1">
            <a:spLocks noGrp="1"/>
          </p:cNvSpPr>
          <p:nvPr>
            <p:ph type="title"/>
          </p:nvPr>
        </p:nvSpPr>
        <p:spPr>
          <a:xfrm>
            <a:off x="3596400" y="1797310"/>
            <a:ext cx="1755300" cy="1938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104" name="Google Shape;1104;p62"/>
          <p:cNvSpPr txBox="1">
            <a:spLocks noGrp="1"/>
          </p:cNvSpPr>
          <p:nvPr>
            <p:ph type="title" idx="2"/>
          </p:nvPr>
        </p:nvSpPr>
        <p:spPr>
          <a:xfrm>
            <a:off x="7211100" y="1797310"/>
            <a:ext cx="1755300" cy="1938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105" name="Google Shape;1105;p62"/>
          <p:cNvSpPr txBox="1">
            <a:spLocks noGrp="1"/>
          </p:cNvSpPr>
          <p:nvPr>
            <p:ph type="title" idx="3"/>
          </p:nvPr>
        </p:nvSpPr>
        <p:spPr>
          <a:xfrm>
            <a:off x="5403750" y="1797310"/>
            <a:ext cx="1755300" cy="1938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106" name="Google Shape;1106;p62"/>
          <p:cNvSpPr txBox="1">
            <a:spLocks noGrp="1"/>
          </p:cNvSpPr>
          <p:nvPr>
            <p:ph type="title" idx="4"/>
          </p:nvPr>
        </p:nvSpPr>
        <p:spPr>
          <a:xfrm>
            <a:off x="108300" y="1625275"/>
            <a:ext cx="3379800" cy="2275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9pPr>
          </a:lstStyle>
          <a:p>
            <a:endParaRPr/>
          </a:p>
        </p:txBody>
      </p:sp>
      <p:sp>
        <p:nvSpPr>
          <p:cNvPr id="1107" name="Google Shape;1107;p62"/>
          <p:cNvSpPr txBox="1">
            <a:spLocks noGrp="1"/>
          </p:cNvSpPr>
          <p:nvPr>
            <p:ph type="title" idx="5"/>
          </p:nvPr>
        </p:nvSpPr>
        <p:spPr>
          <a:xfrm>
            <a:off x="3596400" y="1323153"/>
            <a:ext cx="4551300" cy="277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Medium"/>
              <a:buNone/>
              <a:defRPr sz="1200"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cxnSp>
        <p:nvCxnSpPr>
          <p:cNvPr id="1108" name="Google Shape;1108;p62"/>
          <p:cNvCxnSpPr/>
          <p:nvPr/>
        </p:nvCxnSpPr>
        <p:spPr>
          <a:xfrm>
            <a:off x="0" y="4847603"/>
            <a:ext cx="4435500" cy="30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09" name="Google Shape;1109;p62"/>
          <p:cNvGrpSpPr/>
          <p:nvPr/>
        </p:nvGrpSpPr>
        <p:grpSpPr>
          <a:xfrm rot="-5400000">
            <a:off x="4030013" y="41713"/>
            <a:ext cx="1026300" cy="9201675"/>
            <a:chOff x="670045" y="-5692564"/>
            <a:chExt cx="1026300" cy="9201675"/>
          </a:xfrm>
        </p:grpSpPr>
        <p:sp>
          <p:nvSpPr>
            <p:cNvPr id="1110" name="Google Shape;1110;p62"/>
            <p:cNvSpPr/>
            <p:nvPr/>
          </p:nvSpPr>
          <p:spPr>
            <a:xfrm>
              <a:off x="675320" y="-5692564"/>
              <a:ext cx="1010925" cy="7239975"/>
            </a:xfrm>
            <a:custGeom>
              <a:avLst/>
              <a:gdLst/>
              <a:ahLst/>
              <a:cxnLst/>
              <a:rect l="l" t="t" r="r" b="b"/>
              <a:pathLst>
                <a:path w="40437" h="289599" extrusionOk="0">
                  <a:moveTo>
                    <a:pt x="40437" y="287489"/>
                  </a:moveTo>
                  <a:lnTo>
                    <a:pt x="0" y="0"/>
                  </a:lnTo>
                  <a:lnTo>
                    <a:pt x="242" y="276278"/>
                  </a:lnTo>
                  <a:lnTo>
                    <a:pt x="238" y="289599"/>
                  </a:lnTo>
                  <a:close/>
                </a:path>
              </a:pathLst>
            </a:custGeom>
            <a:solidFill>
              <a:srgbClr val="274E13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Google Shape;1111;p62"/>
            <p:cNvSpPr/>
            <p:nvPr/>
          </p:nvSpPr>
          <p:spPr>
            <a:xfrm>
              <a:off x="670045" y="1494661"/>
              <a:ext cx="1026300" cy="2014450"/>
            </a:xfrm>
            <a:custGeom>
              <a:avLst/>
              <a:gdLst/>
              <a:ahLst/>
              <a:cxnLst/>
              <a:rect l="l" t="t" r="r" b="b"/>
              <a:pathLst>
                <a:path w="41052" h="80578" extrusionOk="0">
                  <a:moveTo>
                    <a:pt x="499" y="80578"/>
                  </a:moveTo>
                  <a:lnTo>
                    <a:pt x="15982" y="73724"/>
                  </a:lnTo>
                  <a:lnTo>
                    <a:pt x="41052" y="0"/>
                  </a:lnTo>
                  <a:lnTo>
                    <a:pt x="472" y="1824"/>
                  </a:lnTo>
                  <a:lnTo>
                    <a:pt x="0" y="39674"/>
                  </a:lnTo>
                  <a:close/>
                </a:path>
              </a:pathLst>
            </a:custGeom>
            <a:gradFill>
              <a:gsLst>
                <a:gs pos="0">
                  <a:srgbClr val="E1A851"/>
                </a:gs>
                <a:gs pos="37000">
                  <a:srgbClr val="E7E6E6"/>
                </a:gs>
                <a:gs pos="92000">
                  <a:srgbClr val="0F4979"/>
                </a:gs>
                <a:gs pos="100000">
                  <a:srgbClr val="0F4979"/>
                </a:gs>
              </a:gsLst>
              <a:lin ang="1350003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2" name="Google Shape;1112;p62"/>
          <p:cNvSpPr txBox="1">
            <a:spLocks noGrp="1"/>
          </p:cNvSpPr>
          <p:nvPr>
            <p:ph type="title" idx="6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13" name="Google Shape;1113;p62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2 2">
  <p:cSld name="BLANK_1_1_1_1_1_1_1_1_1_1_1_1_1_1_1_2_3">
    <p:bg>
      <p:bgPr>
        <a:solidFill>
          <a:schemeClr val="dk2"/>
        </a:solidFill>
        <a:effectLst/>
      </p:bgPr>
    </p:bg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63"/>
          <p:cNvSpPr/>
          <p:nvPr/>
        </p:nvSpPr>
        <p:spPr>
          <a:xfrm>
            <a:off x="4741350" y="1419463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16" name="Google Shape;1116;p63"/>
          <p:cNvSpPr txBox="1">
            <a:spLocks noGrp="1"/>
          </p:cNvSpPr>
          <p:nvPr>
            <p:ph type="body" idx="1"/>
          </p:nvPr>
        </p:nvSpPr>
        <p:spPr>
          <a:xfrm>
            <a:off x="5425850" y="1934713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117" name="Google Shape;1117;p63"/>
          <p:cNvSpPr txBox="1">
            <a:spLocks noGrp="1"/>
          </p:cNvSpPr>
          <p:nvPr>
            <p:ph type="subTitle" idx="2"/>
          </p:nvPr>
        </p:nvSpPr>
        <p:spPr>
          <a:xfrm>
            <a:off x="5432125" y="1518688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8" name="Google Shape;1118;p63"/>
          <p:cNvSpPr/>
          <p:nvPr/>
        </p:nvSpPr>
        <p:spPr>
          <a:xfrm>
            <a:off x="930725" y="1443850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19" name="Google Shape;1119;p63"/>
          <p:cNvSpPr txBox="1">
            <a:spLocks noGrp="1"/>
          </p:cNvSpPr>
          <p:nvPr>
            <p:ph type="body" idx="3"/>
          </p:nvPr>
        </p:nvSpPr>
        <p:spPr>
          <a:xfrm>
            <a:off x="1615225" y="195910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120" name="Google Shape;1120;p63"/>
          <p:cNvSpPr txBox="1">
            <a:spLocks noGrp="1"/>
          </p:cNvSpPr>
          <p:nvPr>
            <p:ph type="body" idx="4"/>
          </p:nvPr>
        </p:nvSpPr>
        <p:spPr>
          <a:xfrm>
            <a:off x="5297575" y="340515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grpSp>
        <p:nvGrpSpPr>
          <p:cNvPr id="1121" name="Google Shape;1121;p63"/>
          <p:cNvGrpSpPr/>
          <p:nvPr/>
        </p:nvGrpSpPr>
        <p:grpSpPr>
          <a:xfrm>
            <a:off x="7073603" y="0"/>
            <a:ext cx="2070408" cy="1617374"/>
            <a:chOff x="6787102" y="-57263"/>
            <a:chExt cx="2403260" cy="1877393"/>
          </a:xfrm>
        </p:grpSpPr>
        <p:grpSp>
          <p:nvGrpSpPr>
            <p:cNvPr id="1122" name="Google Shape;1122;p63"/>
            <p:cNvGrpSpPr/>
            <p:nvPr/>
          </p:nvGrpSpPr>
          <p:grpSpPr>
            <a:xfrm rot="10800000">
              <a:off x="8286413" y="1320355"/>
              <a:ext cx="903863" cy="499775"/>
              <a:chOff x="532097" y="3249175"/>
              <a:chExt cx="669528" cy="370204"/>
            </a:xfrm>
          </p:grpSpPr>
          <p:sp>
            <p:nvSpPr>
              <p:cNvPr id="1123" name="Google Shape;1123;p63"/>
              <p:cNvSpPr/>
              <p:nvPr/>
            </p:nvSpPr>
            <p:spPr>
              <a:xfrm>
                <a:off x="532097" y="3249179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24" name="Google Shape;1124;p63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125" name="Google Shape;1125;p63"/>
            <p:cNvGrpSpPr/>
            <p:nvPr/>
          </p:nvGrpSpPr>
          <p:grpSpPr>
            <a:xfrm rot="10800000">
              <a:off x="6787103" y="820419"/>
              <a:ext cx="2402289" cy="499772"/>
              <a:chOff x="532752" y="3249175"/>
              <a:chExt cx="1779473" cy="370202"/>
            </a:xfrm>
          </p:grpSpPr>
          <p:sp>
            <p:nvSpPr>
              <p:cNvPr id="1126" name="Google Shape;1126;p63"/>
              <p:cNvSpPr/>
              <p:nvPr/>
            </p:nvSpPr>
            <p:spPr>
              <a:xfrm>
                <a:off x="532752" y="3249177"/>
                <a:ext cx="2988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27" name="Google Shape;1127;p63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28" name="Google Shape;1128;p6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29" name="Google Shape;1129;p63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130" name="Google Shape;1130;p63"/>
            <p:cNvGrpSpPr/>
            <p:nvPr/>
          </p:nvGrpSpPr>
          <p:grpSpPr>
            <a:xfrm rot="10800000">
              <a:off x="7286873" y="320651"/>
              <a:ext cx="1499310" cy="499770"/>
              <a:chOff x="831425" y="3249175"/>
              <a:chExt cx="1110600" cy="370200"/>
            </a:xfrm>
          </p:grpSpPr>
          <p:sp>
            <p:nvSpPr>
              <p:cNvPr id="1131" name="Google Shape;1131;p63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32" name="Google Shape;1132;p6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33" name="Google Shape;1133;p63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134" name="Google Shape;1134;p63"/>
            <p:cNvGrpSpPr/>
            <p:nvPr/>
          </p:nvGrpSpPr>
          <p:grpSpPr>
            <a:xfrm rot="10800000">
              <a:off x="6787102" y="-57263"/>
              <a:ext cx="2403260" cy="377865"/>
              <a:chOff x="532032" y="3249173"/>
              <a:chExt cx="1780193" cy="370202"/>
            </a:xfrm>
          </p:grpSpPr>
          <p:sp>
            <p:nvSpPr>
              <p:cNvPr id="1135" name="Google Shape;1135;p63"/>
              <p:cNvSpPr/>
              <p:nvPr/>
            </p:nvSpPr>
            <p:spPr>
              <a:xfrm>
                <a:off x="532032" y="3249173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36" name="Google Shape;1136;p63"/>
              <p:cNvSpPr/>
              <p:nvPr/>
            </p:nvSpPr>
            <p:spPr>
              <a:xfrm>
                <a:off x="831430" y="3249173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37" name="Google Shape;1137;p6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38" name="Google Shape;1138;p63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39" name="Google Shape;1139;p63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1140" name="Google Shape;1140;p63"/>
          <p:cNvSpPr/>
          <p:nvPr/>
        </p:nvSpPr>
        <p:spPr>
          <a:xfrm rot="10800000" flipH="1">
            <a:off x="8088611" y="9679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41" name="Google Shape;1141;p63"/>
          <p:cNvSpPr/>
          <p:nvPr/>
        </p:nvSpPr>
        <p:spPr>
          <a:xfrm rot="10800000" flipH="1">
            <a:off x="8088611" y="369669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42" name="Google Shape;1142;p63"/>
          <p:cNvSpPr/>
          <p:nvPr/>
        </p:nvSpPr>
        <p:spPr>
          <a:xfrm rot="10800000" flipH="1">
            <a:off x="8088611" y="94924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43" name="Google Shape;1143;p63"/>
          <p:cNvSpPr/>
          <p:nvPr/>
        </p:nvSpPr>
        <p:spPr>
          <a:xfrm rot="10800000" flipH="1">
            <a:off x="8088611" y="646461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44" name="Google Shape;1144;p63"/>
          <p:cNvSpPr txBox="1">
            <a:spLocks noGrp="1"/>
          </p:cNvSpPr>
          <p:nvPr>
            <p:ph type="subTitle" idx="5"/>
          </p:nvPr>
        </p:nvSpPr>
        <p:spPr>
          <a:xfrm>
            <a:off x="1621500" y="154307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63"/>
          <p:cNvSpPr/>
          <p:nvPr/>
        </p:nvSpPr>
        <p:spPr>
          <a:xfrm rot="10800000">
            <a:off x="930725" y="14438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46" name="Google Shape;1146;p63"/>
          <p:cNvSpPr/>
          <p:nvPr/>
        </p:nvSpPr>
        <p:spPr>
          <a:xfrm rot="10800000">
            <a:off x="930725" y="31947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47" name="Google Shape;1147;p63"/>
          <p:cNvSpPr/>
          <p:nvPr/>
        </p:nvSpPr>
        <p:spPr>
          <a:xfrm rot="10800000">
            <a:off x="4748450" y="1443850"/>
            <a:ext cx="618259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48" name="Google Shape;1148;p63"/>
          <p:cNvSpPr/>
          <p:nvPr/>
        </p:nvSpPr>
        <p:spPr>
          <a:xfrm rot="10800000">
            <a:off x="4741350" y="31947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49" name="Google Shape;1149;p63"/>
          <p:cNvSpPr txBox="1"/>
          <p:nvPr/>
        </p:nvSpPr>
        <p:spPr>
          <a:xfrm>
            <a:off x="1134563" y="173590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1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150" name="Google Shape;1150;p63"/>
          <p:cNvSpPr txBox="1"/>
          <p:nvPr/>
        </p:nvSpPr>
        <p:spPr>
          <a:xfrm>
            <a:off x="4946075" y="17359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151" name="Google Shape;1151;p63"/>
          <p:cNvSpPr txBox="1"/>
          <p:nvPr/>
        </p:nvSpPr>
        <p:spPr>
          <a:xfrm>
            <a:off x="1134569" y="34868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3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152" name="Google Shape;1152;p63"/>
          <p:cNvSpPr txBox="1"/>
          <p:nvPr/>
        </p:nvSpPr>
        <p:spPr>
          <a:xfrm>
            <a:off x="4946081" y="34868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4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153" name="Google Shape;1153;p63"/>
          <p:cNvSpPr/>
          <p:nvPr/>
        </p:nvSpPr>
        <p:spPr>
          <a:xfrm>
            <a:off x="4741350" y="3194788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54" name="Google Shape;1154;p63"/>
          <p:cNvSpPr/>
          <p:nvPr/>
        </p:nvSpPr>
        <p:spPr>
          <a:xfrm>
            <a:off x="930725" y="3194750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155" name="Google Shape;1155;p63"/>
          <p:cNvSpPr txBox="1">
            <a:spLocks noGrp="1"/>
          </p:cNvSpPr>
          <p:nvPr>
            <p:ph type="body" idx="6"/>
          </p:nvPr>
        </p:nvSpPr>
        <p:spPr>
          <a:xfrm>
            <a:off x="1615225" y="371000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156" name="Google Shape;1156;p63"/>
          <p:cNvSpPr txBox="1">
            <a:spLocks noGrp="1"/>
          </p:cNvSpPr>
          <p:nvPr>
            <p:ph type="subTitle" idx="7"/>
          </p:nvPr>
        </p:nvSpPr>
        <p:spPr>
          <a:xfrm>
            <a:off x="1621500" y="329397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7" name="Google Shape;1157;p63"/>
          <p:cNvSpPr txBox="1">
            <a:spLocks noGrp="1"/>
          </p:cNvSpPr>
          <p:nvPr>
            <p:ph type="body" idx="8"/>
          </p:nvPr>
        </p:nvSpPr>
        <p:spPr>
          <a:xfrm>
            <a:off x="5425850" y="3709988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158" name="Google Shape;1158;p63"/>
          <p:cNvSpPr txBox="1">
            <a:spLocks noGrp="1"/>
          </p:cNvSpPr>
          <p:nvPr>
            <p:ph type="subTitle" idx="9"/>
          </p:nvPr>
        </p:nvSpPr>
        <p:spPr>
          <a:xfrm>
            <a:off x="5432125" y="3293963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9" name="Google Shape;1159;p63"/>
          <p:cNvSpPr txBox="1">
            <a:spLocks noGrp="1"/>
          </p:cNvSpPr>
          <p:nvPr>
            <p:ph type="title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160" name="Google Shape;1160;p63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1">
          <p15:clr>
            <a:srgbClr val="E46962"/>
          </p15:clr>
        </p15:guide>
        <p15:guide id="2" pos="3407">
          <p15:clr>
            <a:srgbClr val="E46962"/>
          </p15:clr>
        </p15:guide>
        <p15:guide id="3" pos="2262">
          <p15:clr>
            <a:srgbClr val="E46962"/>
          </p15:clr>
        </p15:guide>
        <p15:guide id="4" orient="horz" pos="1006">
          <p15:clr>
            <a:srgbClr val="E46962"/>
          </p15:clr>
        </p15:guide>
        <p15:guide id="5" pos="1175">
          <p15:clr>
            <a:srgbClr val="E46962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Sidebar 1 1">
  <p:cSld name="No Sidebar_1_1">
    <p:bg>
      <p:bgPr>
        <a:solidFill>
          <a:schemeClr val="lt2"/>
        </a:solid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64"/>
          <p:cNvSpPr/>
          <p:nvPr/>
        </p:nvSpPr>
        <p:spPr>
          <a:xfrm>
            <a:off x="5861425" y="3065475"/>
            <a:ext cx="3282600" cy="2078950"/>
          </a:xfrm>
          <a:custGeom>
            <a:avLst/>
            <a:gdLst/>
            <a:ahLst/>
            <a:cxnLst/>
            <a:rect l="l" t="t" r="r" b="b"/>
            <a:pathLst>
              <a:path w="131304" h="83158" extrusionOk="0">
                <a:moveTo>
                  <a:pt x="131286" y="0"/>
                </a:moveTo>
                <a:lnTo>
                  <a:pt x="131304" y="83132"/>
                </a:lnTo>
                <a:lnTo>
                  <a:pt x="0" y="83158"/>
                </a:lnTo>
                <a:lnTo>
                  <a:pt x="55816" y="4343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3" name="Google Shape;1163;p64"/>
          <p:cNvSpPr/>
          <p:nvPr/>
        </p:nvSpPr>
        <p:spPr>
          <a:xfrm>
            <a:off x="6818025" y="1675"/>
            <a:ext cx="2326300" cy="3183925"/>
          </a:xfrm>
          <a:custGeom>
            <a:avLst/>
            <a:gdLst/>
            <a:ahLst/>
            <a:cxnLst/>
            <a:rect l="l" t="t" r="r" b="b"/>
            <a:pathLst>
              <a:path w="93052" h="127357" extrusionOk="0">
                <a:moveTo>
                  <a:pt x="17353" y="127357"/>
                </a:moveTo>
                <a:lnTo>
                  <a:pt x="0" y="18662"/>
                </a:lnTo>
                <a:lnTo>
                  <a:pt x="93052" y="0"/>
                </a:lnTo>
                <a:lnTo>
                  <a:pt x="93019" y="12255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64" name="Google Shape;1164;p64"/>
          <p:cNvSpPr txBox="1">
            <a:spLocks noGrp="1"/>
          </p:cNvSpPr>
          <p:nvPr>
            <p:ph type="title"/>
          </p:nvPr>
        </p:nvSpPr>
        <p:spPr>
          <a:xfrm>
            <a:off x="275375" y="1090925"/>
            <a:ext cx="6496500" cy="2462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5" name="Google Shape;1165;p64"/>
          <p:cNvSpPr txBox="1">
            <a:spLocks noGrp="1"/>
          </p:cNvSpPr>
          <p:nvPr>
            <p:ph type="subTitle" idx="1"/>
          </p:nvPr>
        </p:nvSpPr>
        <p:spPr>
          <a:xfrm>
            <a:off x="275375" y="3553325"/>
            <a:ext cx="4660200" cy="142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6pPr>
            <a:lvl7pPr lvl="6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7pPr>
            <a:lvl8pPr lvl="7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8pPr>
            <a:lvl9pPr lvl="8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9pPr>
          </a:lstStyle>
          <a:p>
            <a:endParaRPr/>
          </a:p>
        </p:txBody>
      </p:sp>
      <p:cxnSp>
        <p:nvCxnSpPr>
          <p:cNvPr id="1166" name="Google Shape;1166;p64"/>
          <p:cNvCxnSpPr/>
          <p:nvPr/>
        </p:nvCxnSpPr>
        <p:spPr>
          <a:xfrm>
            <a:off x="1136205" y="977328"/>
            <a:ext cx="68838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7" name="Google Shape;1167;p64"/>
          <p:cNvCxnSpPr/>
          <p:nvPr/>
        </p:nvCxnSpPr>
        <p:spPr>
          <a:xfrm>
            <a:off x="7821625" y="4974425"/>
            <a:ext cx="1322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8" name="Google Shape;1168;p64"/>
          <p:cNvCxnSpPr/>
          <p:nvPr/>
        </p:nvCxnSpPr>
        <p:spPr>
          <a:xfrm>
            <a:off x="8060125" y="4794575"/>
            <a:ext cx="1084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9" name="Google Shape;1169;p64"/>
          <p:cNvSpPr/>
          <p:nvPr/>
        </p:nvSpPr>
        <p:spPr>
          <a:xfrm>
            <a:off x="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64"/>
          <p:cNvSpPr/>
          <p:nvPr/>
        </p:nvSpPr>
        <p:spPr>
          <a:xfrm>
            <a:off x="3636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64"/>
          <p:cNvSpPr/>
          <p:nvPr/>
        </p:nvSpPr>
        <p:spPr>
          <a:xfrm>
            <a:off x="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64"/>
          <p:cNvSpPr/>
          <p:nvPr/>
        </p:nvSpPr>
        <p:spPr>
          <a:xfrm>
            <a:off x="36360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64"/>
          <p:cNvSpPr/>
          <p:nvPr/>
        </p:nvSpPr>
        <p:spPr>
          <a:xfrm>
            <a:off x="7272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64"/>
          <p:cNvSpPr/>
          <p:nvPr/>
        </p:nvSpPr>
        <p:spPr>
          <a:xfrm>
            <a:off x="10908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64"/>
          <p:cNvSpPr/>
          <p:nvPr/>
        </p:nvSpPr>
        <p:spPr>
          <a:xfrm>
            <a:off x="72720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64"/>
          <p:cNvSpPr/>
          <p:nvPr/>
        </p:nvSpPr>
        <p:spPr>
          <a:xfrm>
            <a:off x="14544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64"/>
          <p:cNvSpPr/>
          <p:nvPr/>
        </p:nvSpPr>
        <p:spPr>
          <a:xfrm>
            <a:off x="0" y="704988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64"/>
          <p:cNvSpPr/>
          <p:nvPr/>
        </p:nvSpPr>
        <p:spPr>
          <a:xfrm>
            <a:off x="363600" y="7050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64"/>
          <p:cNvSpPr/>
          <p:nvPr/>
        </p:nvSpPr>
        <p:spPr>
          <a:xfrm>
            <a:off x="109080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5">
    <p:bg>
      <p:bgPr>
        <a:solidFill>
          <a:schemeClr val="lt2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65"/>
          <p:cNvGrpSpPr/>
          <p:nvPr/>
        </p:nvGrpSpPr>
        <p:grpSpPr>
          <a:xfrm>
            <a:off x="7704171" y="1036593"/>
            <a:ext cx="1439893" cy="3234395"/>
            <a:chOff x="461225" y="3249175"/>
            <a:chExt cx="1110600" cy="2221578"/>
          </a:xfrm>
        </p:grpSpPr>
        <p:grpSp>
          <p:nvGrpSpPr>
            <p:cNvPr id="1182" name="Google Shape;1182;p65"/>
            <p:cNvGrpSpPr/>
            <p:nvPr/>
          </p:nvGrpSpPr>
          <p:grpSpPr>
            <a:xfrm>
              <a:off x="831422" y="3249175"/>
              <a:ext cx="740403" cy="2221578"/>
              <a:chOff x="831422" y="3249175"/>
              <a:chExt cx="740403" cy="2221578"/>
            </a:xfrm>
          </p:grpSpPr>
          <p:sp>
            <p:nvSpPr>
              <p:cNvPr id="1183" name="Google Shape;1183;p65"/>
              <p:cNvSpPr/>
              <p:nvPr/>
            </p:nvSpPr>
            <p:spPr>
              <a:xfrm>
                <a:off x="831422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184" name="Google Shape;1184;p65"/>
              <p:cNvSpPr/>
              <p:nvPr/>
            </p:nvSpPr>
            <p:spPr>
              <a:xfrm>
                <a:off x="1201622" y="5100553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185" name="Google Shape;1185;p65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1186" name="Google Shape;1186;p65"/>
            <p:cNvGrpSpPr/>
            <p:nvPr/>
          </p:nvGrpSpPr>
          <p:grpSpPr>
            <a:xfrm>
              <a:off x="461225" y="3619500"/>
              <a:ext cx="1110600" cy="370200"/>
              <a:chOff x="461225" y="3249175"/>
              <a:chExt cx="1110600" cy="370200"/>
            </a:xfrm>
          </p:grpSpPr>
          <p:sp>
            <p:nvSpPr>
              <p:cNvPr id="1187" name="Google Shape;1187;p65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188" name="Google Shape;1188;p65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189" name="Google Shape;1189;p65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1190" name="Google Shape;1190;p65"/>
            <p:cNvGrpSpPr/>
            <p:nvPr/>
          </p:nvGrpSpPr>
          <p:grpSpPr>
            <a:xfrm>
              <a:off x="461225" y="3989700"/>
              <a:ext cx="1110600" cy="1110726"/>
              <a:chOff x="461225" y="3249175"/>
              <a:chExt cx="1110600" cy="1110726"/>
            </a:xfrm>
          </p:grpSpPr>
          <p:sp>
            <p:nvSpPr>
              <p:cNvPr id="1191" name="Google Shape;1191;p65"/>
              <p:cNvSpPr/>
              <p:nvPr/>
            </p:nvSpPr>
            <p:spPr>
              <a:xfrm>
                <a:off x="461225" y="3989701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192" name="Google Shape;1192;p65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193" name="Google Shape;1193;p65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1194" name="Google Shape;1194;p65"/>
            <p:cNvGrpSpPr/>
            <p:nvPr/>
          </p:nvGrpSpPr>
          <p:grpSpPr>
            <a:xfrm>
              <a:off x="831422" y="4360025"/>
              <a:ext cx="370203" cy="740520"/>
              <a:chOff x="831422" y="3249175"/>
              <a:chExt cx="370203" cy="740520"/>
            </a:xfrm>
          </p:grpSpPr>
          <p:sp>
            <p:nvSpPr>
              <p:cNvPr id="1195" name="Google Shape;1195;p65"/>
              <p:cNvSpPr/>
              <p:nvPr/>
            </p:nvSpPr>
            <p:spPr>
              <a:xfrm>
                <a:off x="831422" y="361949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196" name="Google Shape;1196;p65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</p:grpSp>
      <p:sp>
        <p:nvSpPr>
          <p:cNvPr id="1197" name="Google Shape;1197;p65"/>
          <p:cNvSpPr/>
          <p:nvPr/>
        </p:nvSpPr>
        <p:spPr>
          <a:xfrm>
            <a:off x="7010875" y="-8100"/>
            <a:ext cx="2143024" cy="2955031"/>
          </a:xfrm>
          <a:custGeom>
            <a:avLst/>
            <a:gdLst/>
            <a:ahLst/>
            <a:cxnLst/>
            <a:rect l="l" t="t" r="r" b="b"/>
            <a:pathLst>
              <a:path w="70390" h="107671" extrusionOk="0">
                <a:moveTo>
                  <a:pt x="0" y="95"/>
                </a:moveTo>
                <a:lnTo>
                  <a:pt x="70390" y="0"/>
                </a:lnTo>
                <a:lnTo>
                  <a:pt x="70200" y="10767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98" name="Google Shape;1198;p65"/>
          <p:cNvSpPr/>
          <p:nvPr/>
        </p:nvSpPr>
        <p:spPr>
          <a:xfrm>
            <a:off x="1198600" y="1413300"/>
            <a:ext cx="7124700" cy="3498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F0B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ra"/>
              <a:ea typeface="Sora"/>
              <a:cs typeface="Sora"/>
              <a:sym typeface="Sora"/>
            </a:endParaRPr>
          </a:p>
        </p:txBody>
      </p:sp>
      <p:cxnSp>
        <p:nvCxnSpPr>
          <p:cNvPr id="1199" name="Google Shape;1199;p65"/>
          <p:cNvCxnSpPr/>
          <p:nvPr/>
        </p:nvCxnSpPr>
        <p:spPr>
          <a:xfrm rot="5400000">
            <a:off x="4715975" y="3301050"/>
            <a:ext cx="2489100" cy="0"/>
          </a:xfrm>
          <a:prstGeom prst="straightConnector1">
            <a:avLst/>
          </a:prstGeom>
          <a:noFill/>
          <a:ln w="19050" cap="flat" cmpd="sng">
            <a:solidFill>
              <a:srgbClr val="F0B03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0" name="Google Shape;1200;p65"/>
          <p:cNvCxnSpPr/>
          <p:nvPr/>
        </p:nvCxnSpPr>
        <p:spPr>
          <a:xfrm rot="5400000">
            <a:off x="2336225" y="3301050"/>
            <a:ext cx="2489100" cy="0"/>
          </a:xfrm>
          <a:prstGeom prst="straightConnector1">
            <a:avLst/>
          </a:prstGeom>
          <a:noFill/>
          <a:ln w="19050" cap="flat" cmpd="sng">
            <a:solidFill>
              <a:srgbClr val="F0B03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1" name="Google Shape;1201;p65"/>
          <p:cNvCxnSpPr/>
          <p:nvPr/>
        </p:nvCxnSpPr>
        <p:spPr>
          <a:xfrm>
            <a:off x="1561600" y="1900650"/>
            <a:ext cx="6320400" cy="0"/>
          </a:xfrm>
          <a:prstGeom prst="straightConnector1">
            <a:avLst/>
          </a:prstGeom>
          <a:noFill/>
          <a:ln w="19050" cap="flat" cmpd="sng">
            <a:solidFill>
              <a:srgbClr val="F0B03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2" name="Google Shape;1202;p65"/>
          <p:cNvSpPr txBox="1">
            <a:spLocks noGrp="1"/>
          </p:cNvSpPr>
          <p:nvPr>
            <p:ph type="subTitle" idx="1"/>
          </p:nvPr>
        </p:nvSpPr>
        <p:spPr>
          <a:xfrm>
            <a:off x="6220350" y="2056500"/>
            <a:ext cx="1825500" cy="26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3" name="Google Shape;1203;p65"/>
          <p:cNvSpPr txBox="1">
            <a:spLocks noGrp="1"/>
          </p:cNvSpPr>
          <p:nvPr>
            <p:ph type="subTitle" idx="2"/>
          </p:nvPr>
        </p:nvSpPr>
        <p:spPr>
          <a:xfrm>
            <a:off x="61150" y="2112150"/>
            <a:ext cx="1070100" cy="2377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4" name="Google Shape;1204;p65"/>
          <p:cNvSpPr txBox="1">
            <a:spLocks noGrp="1"/>
          </p:cNvSpPr>
          <p:nvPr>
            <p:ph type="subTitle" idx="3"/>
          </p:nvPr>
        </p:nvSpPr>
        <p:spPr>
          <a:xfrm>
            <a:off x="3887174" y="2056500"/>
            <a:ext cx="1825500" cy="26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5" name="Google Shape;1205;p65"/>
          <p:cNvSpPr txBox="1">
            <a:spLocks noGrp="1"/>
          </p:cNvSpPr>
          <p:nvPr>
            <p:ph type="subTitle" idx="4"/>
          </p:nvPr>
        </p:nvSpPr>
        <p:spPr>
          <a:xfrm>
            <a:off x="1486425" y="2056500"/>
            <a:ext cx="1825500" cy="26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6" name="Google Shape;1206;p65"/>
          <p:cNvSpPr txBox="1">
            <a:spLocks noGrp="1"/>
          </p:cNvSpPr>
          <p:nvPr>
            <p:ph type="subTitle" idx="5"/>
          </p:nvPr>
        </p:nvSpPr>
        <p:spPr>
          <a:xfrm>
            <a:off x="6176025" y="1467500"/>
            <a:ext cx="1825500" cy="39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7" name="Google Shape;1207;p65"/>
          <p:cNvSpPr txBox="1">
            <a:spLocks noGrp="1"/>
          </p:cNvSpPr>
          <p:nvPr>
            <p:ph type="subTitle" idx="6"/>
          </p:nvPr>
        </p:nvSpPr>
        <p:spPr>
          <a:xfrm>
            <a:off x="3842849" y="1467500"/>
            <a:ext cx="1825500" cy="39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8" name="Google Shape;1208;p65"/>
          <p:cNvSpPr txBox="1">
            <a:spLocks noGrp="1"/>
          </p:cNvSpPr>
          <p:nvPr>
            <p:ph type="subTitle" idx="7"/>
          </p:nvPr>
        </p:nvSpPr>
        <p:spPr>
          <a:xfrm>
            <a:off x="1442100" y="1467500"/>
            <a:ext cx="1825500" cy="39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9" name="Google Shape;1209;p65"/>
          <p:cNvSpPr txBox="1">
            <a:spLocks noGrp="1"/>
          </p:cNvSpPr>
          <p:nvPr>
            <p:ph type="title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10" name="Google Shape;1210;p65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 with caption 1">
  <p:cSld name="BLANK_1_1_1_1_1_1_1_1_1_1_1_1_1_1_1_1_1_1_2_3">
    <p:bg>
      <p:bgPr>
        <a:solidFill>
          <a:schemeClr val="dk2"/>
        </a:solidFill>
        <a:effectLst/>
      </p:bgPr>
    </p:bg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66"/>
          <p:cNvSpPr>
            <a:spLocks noGrp="1"/>
          </p:cNvSpPr>
          <p:nvPr>
            <p:ph type="pic" idx="2"/>
          </p:nvPr>
        </p:nvSpPr>
        <p:spPr>
          <a:xfrm>
            <a:off x="10803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13" name="Google Shape;1213;p66"/>
          <p:cNvSpPr>
            <a:spLocks noGrp="1"/>
          </p:cNvSpPr>
          <p:nvPr>
            <p:ph type="pic" idx="3"/>
          </p:nvPr>
        </p:nvSpPr>
        <p:spPr>
          <a:xfrm>
            <a:off x="36711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14" name="Google Shape;1214;p66"/>
          <p:cNvSpPr>
            <a:spLocks noGrp="1"/>
          </p:cNvSpPr>
          <p:nvPr>
            <p:ph type="pic" idx="4"/>
          </p:nvPr>
        </p:nvSpPr>
        <p:spPr>
          <a:xfrm>
            <a:off x="62349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15" name="Google Shape;1215;p66"/>
          <p:cNvSpPr txBox="1">
            <a:spLocks noGrp="1"/>
          </p:cNvSpPr>
          <p:nvPr>
            <p:ph type="subTitle" idx="1"/>
          </p:nvPr>
        </p:nvSpPr>
        <p:spPr>
          <a:xfrm>
            <a:off x="8616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6" name="Google Shape;1216;p66"/>
          <p:cNvSpPr txBox="1">
            <a:spLocks noGrp="1"/>
          </p:cNvSpPr>
          <p:nvPr>
            <p:ph type="title"/>
          </p:nvPr>
        </p:nvSpPr>
        <p:spPr>
          <a:xfrm>
            <a:off x="10257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7" name="Google Shape;1217;p66"/>
          <p:cNvSpPr txBox="1">
            <a:spLocks noGrp="1"/>
          </p:cNvSpPr>
          <p:nvPr>
            <p:ph type="subTitle" idx="5"/>
          </p:nvPr>
        </p:nvSpPr>
        <p:spPr>
          <a:xfrm>
            <a:off x="34524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8" name="Google Shape;1218;p66"/>
          <p:cNvSpPr txBox="1">
            <a:spLocks noGrp="1"/>
          </p:cNvSpPr>
          <p:nvPr>
            <p:ph type="title" idx="6"/>
          </p:nvPr>
        </p:nvSpPr>
        <p:spPr>
          <a:xfrm>
            <a:off x="36165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9" name="Google Shape;1219;p66"/>
          <p:cNvSpPr txBox="1">
            <a:spLocks noGrp="1"/>
          </p:cNvSpPr>
          <p:nvPr>
            <p:ph type="subTitle" idx="7"/>
          </p:nvPr>
        </p:nvSpPr>
        <p:spPr>
          <a:xfrm>
            <a:off x="60432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0" name="Google Shape;1220;p66"/>
          <p:cNvSpPr txBox="1">
            <a:spLocks noGrp="1"/>
          </p:cNvSpPr>
          <p:nvPr>
            <p:ph type="title" idx="8"/>
          </p:nvPr>
        </p:nvSpPr>
        <p:spPr>
          <a:xfrm>
            <a:off x="62073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1" name="Google Shape;1221;p66"/>
          <p:cNvSpPr/>
          <p:nvPr/>
        </p:nvSpPr>
        <p:spPr>
          <a:xfrm>
            <a:off x="8751830" y="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66"/>
          <p:cNvSpPr/>
          <p:nvPr/>
        </p:nvSpPr>
        <p:spPr>
          <a:xfrm>
            <a:off x="8359661" y="375376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66"/>
          <p:cNvSpPr/>
          <p:nvPr/>
        </p:nvSpPr>
        <p:spPr>
          <a:xfrm>
            <a:off x="7575325" y="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66"/>
          <p:cNvSpPr/>
          <p:nvPr/>
        </p:nvSpPr>
        <p:spPr>
          <a:xfrm>
            <a:off x="7967493" y="375376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66"/>
          <p:cNvSpPr/>
          <p:nvPr/>
        </p:nvSpPr>
        <p:spPr>
          <a:xfrm>
            <a:off x="8751830" y="375376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66"/>
          <p:cNvSpPr/>
          <p:nvPr/>
        </p:nvSpPr>
        <p:spPr>
          <a:xfrm>
            <a:off x="8751830" y="75080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66"/>
          <p:cNvSpPr/>
          <p:nvPr/>
        </p:nvSpPr>
        <p:spPr>
          <a:xfrm>
            <a:off x="7967493" y="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66"/>
          <p:cNvSpPr/>
          <p:nvPr/>
        </p:nvSpPr>
        <p:spPr>
          <a:xfrm>
            <a:off x="8359661" y="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66"/>
          <p:cNvSpPr/>
          <p:nvPr/>
        </p:nvSpPr>
        <p:spPr>
          <a:xfrm>
            <a:off x="38100" y="476820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66"/>
          <p:cNvSpPr/>
          <p:nvPr/>
        </p:nvSpPr>
        <p:spPr>
          <a:xfrm>
            <a:off x="430202" y="439290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66"/>
          <p:cNvSpPr/>
          <p:nvPr/>
        </p:nvSpPr>
        <p:spPr>
          <a:xfrm>
            <a:off x="430202" y="476820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66"/>
          <p:cNvSpPr/>
          <p:nvPr/>
        </p:nvSpPr>
        <p:spPr>
          <a:xfrm>
            <a:off x="821448" y="4768200"/>
            <a:ext cx="3921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33" name="Google Shape;1233;p66"/>
          <p:cNvCxnSpPr/>
          <p:nvPr/>
        </p:nvCxnSpPr>
        <p:spPr>
          <a:xfrm rot="10800000">
            <a:off x="8060100" y="4768200"/>
            <a:ext cx="1083900" cy="0"/>
          </a:xfrm>
          <a:prstGeom prst="straightConnector1">
            <a:avLst/>
          </a:prstGeom>
          <a:noFill/>
          <a:ln w="9525" cap="flat" cmpd="sng">
            <a:solidFill>
              <a:srgbClr val="FFF3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4" name="Google Shape;1234;p66"/>
          <p:cNvCxnSpPr/>
          <p:nvPr/>
        </p:nvCxnSpPr>
        <p:spPr>
          <a:xfrm rot="10800000">
            <a:off x="7760100" y="4955850"/>
            <a:ext cx="1383900" cy="0"/>
          </a:xfrm>
          <a:prstGeom prst="straightConnector1">
            <a:avLst/>
          </a:prstGeom>
          <a:noFill/>
          <a:ln w="9525" cap="flat" cmpd="sng">
            <a:solidFill>
              <a:srgbClr val="FFF3E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5" name="Google Shape;1235;p66"/>
          <p:cNvSpPr txBox="1">
            <a:spLocks noGrp="1"/>
          </p:cNvSpPr>
          <p:nvPr>
            <p:ph type="title" idx="9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36" name="Google Shape;1236;p66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Intro Slide">
  <p:cSld name="Agenda Intro Slide"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7"/>
          <p:cNvSpPr txBox="1">
            <a:spLocks noGrp="1"/>
          </p:cNvSpPr>
          <p:nvPr>
            <p:ph type="title"/>
          </p:nvPr>
        </p:nvSpPr>
        <p:spPr>
          <a:xfrm>
            <a:off x="2077983" y="273844"/>
            <a:ext cx="64374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9" name="Google Shape;1239;p67"/>
          <p:cNvSpPr txBox="1">
            <a:spLocks noGrp="1"/>
          </p:cNvSpPr>
          <p:nvPr>
            <p:ph type="body" idx="1"/>
          </p:nvPr>
        </p:nvSpPr>
        <p:spPr>
          <a:xfrm>
            <a:off x="2077983" y="1369219"/>
            <a:ext cx="6437400" cy="3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None/>
              <a:defRPr sz="17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  <a:defRPr sz="1800">
                <a:solidFill>
                  <a:schemeClr val="accent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TR"/>
              <a:buNone/>
              <a:defRPr sz="1800">
                <a:solidFill>
                  <a:schemeClr val="accent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  <a:defRPr sz="1800">
                <a:solidFill>
                  <a:schemeClr val="accent2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0" name="Google Shape;1240;p67"/>
          <p:cNvSpPr/>
          <p:nvPr/>
        </p:nvSpPr>
        <p:spPr>
          <a:xfrm>
            <a:off x="0" y="0"/>
            <a:ext cx="1645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41" name="Google Shape;1241;p67"/>
          <p:cNvCxnSpPr/>
          <p:nvPr/>
        </p:nvCxnSpPr>
        <p:spPr>
          <a:xfrm>
            <a:off x="78079" y="4432303"/>
            <a:ext cx="14697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42" name="Google Shape;1242;p67" descr="A logo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1242" y="82059"/>
            <a:ext cx="559209" cy="5592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3" name="Google Shape;1243;p67"/>
          <p:cNvCxnSpPr/>
          <p:nvPr/>
        </p:nvCxnSpPr>
        <p:spPr>
          <a:xfrm>
            <a:off x="2077984" y="1057157"/>
            <a:ext cx="62949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4" name="Google Shape;1244;p67"/>
          <p:cNvSpPr txBox="1"/>
          <p:nvPr/>
        </p:nvSpPr>
        <p:spPr>
          <a:xfrm>
            <a:off x="55983" y="4472738"/>
            <a:ext cx="14697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Technical difficulties?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Call xxxxxxxxxxxxxx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857.702.xxxx or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 xxxxxxx@ctps.org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67"/>
          <p:cNvSpPr txBox="1">
            <a:spLocks noGrp="1"/>
          </p:cNvSpPr>
          <p:nvPr>
            <p:ph type="body" idx="2"/>
          </p:nvPr>
        </p:nvSpPr>
        <p:spPr>
          <a:xfrm>
            <a:off x="55462" y="985343"/>
            <a:ext cx="1492500" cy="3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AutoNum type="arabicPeriod"/>
              <a:defRPr sz="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6" name="Google Shape;1246;p67"/>
          <p:cNvSpPr txBox="1">
            <a:spLocks noGrp="1"/>
          </p:cNvSpPr>
          <p:nvPr>
            <p:ph type="body" idx="3"/>
          </p:nvPr>
        </p:nvSpPr>
        <p:spPr>
          <a:xfrm>
            <a:off x="55462" y="641269"/>
            <a:ext cx="14925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‒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68"/>
          <p:cNvSpPr txBox="1">
            <a:spLocks noGrp="1"/>
          </p:cNvSpPr>
          <p:nvPr>
            <p:ph type="title"/>
          </p:nvPr>
        </p:nvSpPr>
        <p:spPr>
          <a:xfrm>
            <a:off x="2077983" y="273844"/>
            <a:ext cx="64374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9" name="Google Shape;1249;p68"/>
          <p:cNvSpPr txBox="1">
            <a:spLocks noGrp="1"/>
          </p:cNvSpPr>
          <p:nvPr>
            <p:ph type="body" idx="1"/>
          </p:nvPr>
        </p:nvSpPr>
        <p:spPr>
          <a:xfrm>
            <a:off x="2077983" y="1369219"/>
            <a:ext cx="6437400" cy="3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NTR"/>
              <a:buChar char="‒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0" name="Google Shape;1250;p68"/>
          <p:cNvSpPr/>
          <p:nvPr/>
        </p:nvSpPr>
        <p:spPr>
          <a:xfrm>
            <a:off x="0" y="0"/>
            <a:ext cx="1645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1" name="Google Shape;1251;p68"/>
          <p:cNvCxnSpPr/>
          <p:nvPr/>
        </p:nvCxnSpPr>
        <p:spPr>
          <a:xfrm>
            <a:off x="78079" y="4432303"/>
            <a:ext cx="14697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52" name="Google Shape;1252;p68"/>
          <p:cNvCxnSpPr/>
          <p:nvPr/>
        </p:nvCxnSpPr>
        <p:spPr>
          <a:xfrm>
            <a:off x="2077984" y="1057157"/>
            <a:ext cx="62949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3" name="Google Shape;1253;p68"/>
          <p:cNvSpPr txBox="1"/>
          <p:nvPr/>
        </p:nvSpPr>
        <p:spPr>
          <a:xfrm>
            <a:off x="55983" y="4472738"/>
            <a:ext cx="14697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Technical difficulties?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Call Sabiheh Faghih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857.702.3674 or </a:t>
            </a:r>
            <a:endParaRPr sz="1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 model.support@ctps.org</a:t>
            </a:r>
            <a:endParaRPr sz="1100"/>
          </a:p>
        </p:txBody>
      </p:sp>
      <p:sp>
        <p:nvSpPr>
          <p:cNvPr id="1254" name="Google Shape;1254;p68"/>
          <p:cNvSpPr txBox="1">
            <a:spLocks noGrp="1"/>
          </p:cNvSpPr>
          <p:nvPr>
            <p:ph type="body" idx="2"/>
          </p:nvPr>
        </p:nvSpPr>
        <p:spPr>
          <a:xfrm>
            <a:off x="55462" y="985343"/>
            <a:ext cx="1492500" cy="3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Arial"/>
              <a:buAutoNum type="arabicPeriod"/>
              <a:defRPr sz="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AutoNum type="arabicPeriod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AutoNum type="arabicPeriod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AutoNum type="arabicPeriod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AutoNum type="arabicPeriod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5" name="Google Shape;1255;p68"/>
          <p:cNvSpPr txBox="1">
            <a:spLocks noGrp="1"/>
          </p:cNvSpPr>
          <p:nvPr>
            <p:ph type="body" idx="3"/>
          </p:nvPr>
        </p:nvSpPr>
        <p:spPr>
          <a:xfrm>
            <a:off x="55462" y="641269"/>
            <a:ext cx="14925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9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56" name="Google Shape;1256;p68" descr="A logo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1242" y="82059"/>
            <a:ext cx="559209" cy="55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9" name="Google Shape;1259;p69" descr="A circular logo with blu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9446" y="551374"/>
            <a:ext cx="1056742" cy="10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60" name="Google Shape;1260;p69"/>
          <p:cNvSpPr txBox="1">
            <a:spLocks noGrp="1"/>
          </p:cNvSpPr>
          <p:nvPr>
            <p:ph type="body" idx="1"/>
          </p:nvPr>
        </p:nvSpPr>
        <p:spPr>
          <a:xfrm>
            <a:off x="659446" y="1697652"/>
            <a:ext cx="78381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41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1" name="Google Shape;1261;p69"/>
          <p:cNvSpPr txBox="1">
            <a:spLocks noGrp="1"/>
          </p:cNvSpPr>
          <p:nvPr>
            <p:ph type="body" idx="2"/>
          </p:nvPr>
        </p:nvSpPr>
        <p:spPr>
          <a:xfrm>
            <a:off x="659606" y="2731688"/>
            <a:ext cx="7837800" cy="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‒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2" name="Google Shape;1262;p69"/>
          <p:cNvSpPr txBox="1">
            <a:spLocks noGrp="1"/>
          </p:cNvSpPr>
          <p:nvPr>
            <p:ph type="body" idx="3"/>
          </p:nvPr>
        </p:nvSpPr>
        <p:spPr>
          <a:xfrm>
            <a:off x="651605" y="3756422"/>
            <a:ext cx="45327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‒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70"/>
          <p:cNvSpPr txBox="1">
            <a:spLocks noGrp="1"/>
          </p:cNvSpPr>
          <p:nvPr>
            <p:ph type="title"/>
          </p:nvPr>
        </p:nvSpPr>
        <p:spPr>
          <a:xfrm>
            <a:off x="2077983" y="273844"/>
            <a:ext cx="64374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5" name="Google Shape;1265;p70"/>
          <p:cNvSpPr txBox="1">
            <a:spLocks noGrp="1"/>
          </p:cNvSpPr>
          <p:nvPr>
            <p:ph type="body" idx="1"/>
          </p:nvPr>
        </p:nvSpPr>
        <p:spPr>
          <a:xfrm>
            <a:off x="2077983" y="1369219"/>
            <a:ext cx="6437400" cy="3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‒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6" name="Google Shape;1266;p70"/>
          <p:cNvSpPr/>
          <p:nvPr/>
        </p:nvSpPr>
        <p:spPr>
          <a:xfrm>
            <a:off x="0" y="0"/>
            <a:ext cx="1645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7" name="Google Shape;1267;p70"/>
          <p:cNvCxnSpPr/>
          <p:nvPr/>
        </p:nvCxnSpPr>
        <p:spPr>
          <a:xfrm>
            <a:off x="78079" y="4432303"/>
            <a:ext cx="14697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68" name="Google Shape;1268;p70"/>
          <p:cNvCxnSpPr/>
          <p:nvPr/>
        </p:nvCxnSpPr>
        <p:spPr>
          <a:xfrm>
            <a:off x="2077984" y="1057157"/>
            <a:ext cx="62949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9" name="Google Shape;1269;p70"/>
          <p:cNvSpPr txBox="1"/>
          <p:nvPr/>
        </p:nvSpPr>
        <p:spPr>
          <a:xfrm>
            <a:off x="55983" y="4472738"/>
            <a:ext cx="14697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Technical difficulties?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Call xxxxxxxxxxxxxx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 857.702.xxxx or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 xxxxxxx@ctps.org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70"/>
          <p:cNvSpPr txBox="1">
            <a:spLocks noGrp="1"/>
          </p:cNvSpPr>
          <p:nvPr>
            <p:ph type="body" idx="2"/>
          </p:nvPr>
        </p:nvSpPr>
        <p:spPr>
          <a:xfrm>
            <a:off x="55462" y="985343"/>
            <a:ext cx="1492500" cy="3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79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AutoNum type="arabicPeriod"/>
              <a:defRPr sz="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AutoNum type="arabicPeriod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1" name="Google Shape;1271;p70"/>
          <p:cNvSpPr txBox="1">
            <a:spLocks noGrp="1"/>
          </p:cNvSpPr>
          <p:nvPr>
            <p:ph type="body" idx="3"/>
          </p:nvPr>
        </p:nvSpPr>
        <p:spPr>
          <a:xfrm>
            <a:off x="55462" y="641269"/>
            <a:ext cx="14925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‒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o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272" name="Google Shape;1272;p70" descr="A logo with white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1242" y="82059"/>
            <a:ext cx="559209" cy="55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Sidebar">
  <p:cSld name="No Sidebar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4" name="Google Shape;1274;p71"/>
          <p:cNvCxnSpPr/>
          <p:nvPr/>
        </p:nvCxnSpPr>
        <p:spPr>
          <a:xfrm>
            <a:off x="1136205" y="977328"/>
            <a:ext cx="68838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5" name="Google Shape;1275;p71"/>
          <p:cNvSpPr txBox="1">
            <a:spLocks noGrp="1"/>
          </p:cNvSpPr>
          <p:nvPr>
            <p:ph type="title"/>
          </p:nvPr>
        </p:nvSpPr>
        <p:spPr>
          <a:xfrm>
            <a:off x="684815" y="265963"/>
            <a:ext cx="77745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6" name="Google Shape;1276;p71"/>
          <p:cNvSpPr txBox="1">
            <a:spLocks noGrp="1"/>
          </p:cNvSpPr>
          <p:nvPr>
            <p:ph type="body" idx="1"/>
          </p:nvPr>
        </p:nvSpPr>
        <p:spPr>
          <a:xfrm>
            <a:off x="684815" y="1361336"/>
            <a:ext cx="77745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‒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2 2">
  <p:cSld name="BLANK_1_1_1_1_1_1_1_1_1_1_1_1_1_1_1_2_3">
    <p:bg>
      <p:bgPr>
        <a:solidFill>
          <a:schemeClr val="dk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4741350" y="1419463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5425850" y="1934713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subTitle" idx="2"/>
          </p:nvPr>
        </p:nvSpPr>
        <p:spPr>
          <a:xfrm>
            <a:off x="5432125" y="1518688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8"/>
          <p:cNvSpPr/>
          <p:nvPr/>
        </p:nvSpPr>
        <p:spPr>
          <a:xfrm>
            <a:off x="930725" y="1443850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5" name="Google Shape;105;p8"/>
          <p:cNvSpPr txBox="1">
            <a:spLocks noGrp="1"/>
          </p:cNvSpPr>
          <p:nvPr>
            <p:ph type="body" idx="3"/>
          </p:nvPr>
        </p:nvSpPr>
        <p:spPr>
          <a:xfrm>
            <a:off x="1615225" y="195910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body" idx="4"/>
          </p:nvPr>
        </p:nvSpPr>
        <p:spPr>
          <a:xfrm>
            <a:off x="5297575" y="340515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7073603" y="0"/>
            <a:ext cx="2070408" cy="1617374"/>
            <a:chOff x="6787102" y="-57263"/>
            <a:chExt cx="2403260" cy="1877393"/>
          </a:xfrm>
        </p:grpSpPr>
        <p:grpSp>
          <p:nvGrpSpPr>
            <p:cNvPr id="108" name="Google Shape;108;p8"/>
            <p:cNvGrpSpPr/>
            <p:nvPr/>
          </p:nvGrpSpPr>
          <p:grpSpPr>
            <a:xfrm rot="10800000">
              <a:off x="8286413" y="1320355"/>
              <a:ext cx="903863" cy="499775"/>
              <a:chOff x="532097" y="3249175"/>
              <a:chExt cx="669528" cy="370204"/>
            </a:xfrm>
          </p:grpSpPr>
          <p:sp>
            <p:nvSpPr>
              <p:cNvPr id="109" name="Google Shape;109;p8"/>
              <p:cNvSpPr/>
              <p:nvPr/>
            </p:nvSpPr>
            <p:spPr>
              <a:xfrm>
                <a:off x="532097" y="3249179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11" name="Google Shape;111;p8"/>
            <p:cNvGrpSpPr/>
            <p:nvPr/>
          </p:nvGrpSpPr>
          <p:grpSpPr>
            <a:xfrm rot="10800000">
              <a:off x="6787103" y="820419"/>
              <a:ext cx="2402289" cy="499772"/>
              <a:chOff x="532752" y="3249175"/>
              <a:chExt cx="1779473" cy="370202"/>
            </a:xfrm>
          </p:grpSpPr>
          <p:sp>
            <p:nvSpPr>
              <p:cNvPr id="112" name="Google Shape;112;p8"/>
              <p:cNvSpPr/>
              <p:nvPr/>
            </p:nvSpPr>
            <p:spPr>
              <a:xfrm>
                <a:off x="532752" y="3249177"/>
                <a:ext cx="2988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4" name="Google Shape;114;p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5" name="Google Shape;115;p8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16" name="Google Shape;116;p8"/>
            <p:cNvGrpSpPr/>
            <p:nvPr/>
          </p:nvGrpSpPr>
          <p:grpSpPr>
            <a:xfrm rot="10800000">
              <a:off x="7286873" y="320651"/>
              <a:ext cx="1499310" cy="499770"/>
              <a:chOff x="831425" y="3249175"/>
              <a:chExt cx="1110600" cy="370200"/>
            </a:xfrm>
          </p:grpSpPr>
          <p:sp>
            <p:nvSpPr>
              <p:cNvPr id="117" name="Google Shape;117;p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8" name="Google Shape;118;p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19" name="Google Shape;119;p8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20" name="Google Shape;120;p8"/>
            <p:cNvGrpSpPr/>
            <p:nvPr/>
          </p:nvGrpSpPr>
          <p:grpSpPr>
            <a:xfrm rot="10800000">
              <a:off x="6787102" y="-57263"/>
              <a:ext cx="2403260" cy="377865"/>
              <a:chOff x="532032" y="3249173"/>
              <a:chExt cx="1780193" cy="370202"/>
            </a:xfrm>
          </p:grpSpPr>
          <p:sp>
            <p:nvSpPr>
              <p:cNvPr id="121" name="Google Shape;121;p8"/>
              <p:cNvSpPr/>
              <p:nvPr/>
            </p:nvSpPr>
            <p:spPr>
              <a:xfrm>
                <a:off x="532032" y="3249173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22" name="Google Shape;122;p8"/>
              <p:cNvSpPr/>
              <p:nvPr/>
            </p:nvSpPr>
            <p:spPr>
              <a:xfrm>
                <a:off x="831430" y="3249173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23" name="Google Shape;123;p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25" name="Google Shape;125;p8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126" name="Google Shape;126;p8"/>
          <p:cNvSpPr/>
          <p:nvPr/>
        </p:nvSpPr>
        <p:spPr>
          <a:xfrm rot="10800000" flipH="1">
            <a:off x="8088611" y="9679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7" name="Google Shape;127;p8"/>
          <p:cNvSpPr/>
          <p:nvPr/>
        </p:nvSpPr>
        <p:spPr>
          <a:xfrm rot="10800000" flipH="1">
            <a:off x="8088611" y="369669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8" name="Google Shape;128;p8"/>
          <p:cNvSpPr/>
          <p:nvPr/>
        </p:nvSpPr>
        <p:spPr>
          <a:xfrm rot="10800000" flipH="1">
            <a:off x="8088611" y="94924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9" name="Google Shape;129;p8"/>
          <p:cNvSpPr/>
          <p:nvPr/>
        </p:nvSpPr>
        <p:spPr>
          <a:xfrm rot="10800000" flipH="1">
            <a:off x="8088611" y="646461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0" name="Google Shape;130;p8"/>
          <p:cNvSpPr txBox="1">
            <a:spLocks noGrp="1"/>
          </p:cNvSpPr>
          <p:nvPr>
            <p:ph type="subTitle" idx="5"/>
          </p:nvPr>
        </p:nvSpPr>
        <p:spPr>
          <a:xfrm>
            <a:off x="1621500" y="154307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"/>
          <p:cNvSpPr/>
          <p:nvPr/>
        </p:nvSpPr>
        <p:spPr>
          <a:xfrm rot="10800000">
            <a:off x="930725" y="14438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2" name="Google Shape;132;p8"/>
          <p:cNvSpPr/>
          <p:nvPr/>
        </p:nvSpPr>
        <p:spPr>
          <a:xfrm rot="10800000">
            <a:off x="930725" y="31947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3" name="Google Shape;133;p8"/>
          <p:cNvSpPr/>
          <p:nvPr/>
        </p:nvSpPr>
        <p:spPr>
          <a:xfrm rot="10800000">
            <a:off x="4748450" y="1443850"/>
            <a:ext cx="618259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4" name="Google Shape;134;p8"/>
          <p:cNvSpPr/>
          <p:nvPr/>
        </p:nvSpPr>
        <p:spPr>
          <a:xfrm rot="10800000">
            <a:off x="4741350" y="31947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1134563" y="173590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1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4946075" y="17359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1134569" y="34868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3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4946081" y="34868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4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39" name="Google Shape;139;p8"/>
          <p:cNvSpPr/>
          <p:nvPr/>
        </p:nvSpPr>
        <p:spPr>
          <a:xfrm>
            <a:off x="4741350" y="3194788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0" name="Google Shape;140;p8"/>
          <p:cNvSpPr/>
          <p:nvPr/>
        </p:nvSpPr>
        <p:spPr>
          <a:xfrm>
            <a:off x="930725" y="3194750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6"/>
          </p:nvPr>
        </p:nvSpPr>
        <p:spPr>
          <a:xfrm>
            <a:off x="1615225" y="371000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ubTitle" idx="7"/>
          </p:nvPr>
        </p:nvSpPr>
        <p:spPr>
          <a:xfrm>
            <a:off x="1621500" y="329397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body" idx="8"/>
          </p:nvPr>
        </p:nvSpPr>
        <p:spPr>
          <a:xfrm>
            <a:off x="5425850" y="3709988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44" name="Google Shape;144;p8"/>
          <p:cNvSpPr txBox="1">
            <a:spLocks noGrp="1"/>
          </p:cNvSpPr>
          <p:nvPr>
            <p:ph type="subTitle" idx="9"/>
          </p:nvPr>
        </p:nvSpPr>
        <p:spPr>
          <a:xfrm>
            <a:off x="5432125" y="3293963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6" name="Google Shape;146;p8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1">
          <p15:clr>
            <a:srgbClr val="E46962"/>
          </p15:clr>
        </p15:guide>
        <p15:guide id="2" pos="3407">
          <p15:clr>
            <a:srgbClr val="E46962"/>
          </p15:clr>
        </p15:guide>
        <p15:guide id="3" pos="2262">
          <p15:clr>
            <a:srgbClr val="E46962"/>
          </p15:clr>
        </p15:guide>
        <p15:guide id="4" orient="horz" pos="1006">
          <p15:clr>
            <a:srgbClr val="E46962"/>
          </p15:clr>
        </p15:guide>
        <p15:guide id="5" pos="1175">
          <p15:clr>
            <a:srgbClr val="E46962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- Alt 2 1">
  <p:cSld name="BLANK_1_1_1_1_1_1_1_1_1_1_1_1_2_1">
    <p:bg>
      <p:bgPr>
        <a:solidFill>
          <a:schemeClr val="dk2"/>
        </a:solidFill>
        <a:effectLst/>
      </p:bgPr>
    </p:bg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72"/>
          <p:cNvSpPr>
            <a:spLocks noGrp="1"/>
          </p:cNvSpPr>
          <p:nvPr>
            <p:ph type="pic" idx="2"/>
          </p:nvPr>
        </p:nvSpPr>
        <p:spPr>
          <a:xfrm>
            <a:off x="4471025" y="0"/>
            <a:ext cx="46728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79" name="Google Shape;1279;p72"/>
          <p:cNvSpPr txBox="1">
            <a:spLocks noGrp="1"/>
          </p:cNvSpPr>
          <p:nvPr>
            <p:ph type="body" idx="1"/>
          </p:nvPr>
        </p:nvSpPr>
        <p:spPr>
          <a:xfrm>
            <a:off x="115025" y="1547525"/>
            <a:ext cx="4356000" cy="3410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o"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‒"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o"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Char char="•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0" name="Google Shape;1280;p72"/>
          <p:cNvSpPr txBox="1">
            <a:spLocks noGrp="1"/>
          </p:cNvSpPr>
          <p:nvPr>
            <p:ph type="title"/>
          </p:nvPr>
        </p:nvSpPr>
        <p:spPr>
          <a:xfrm>
            <a:off x="115025" y="45575"/>
            <a:ext cx="4356000" cy="1200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81" name="Google Shape;1281;p72"/>
          <p:cNvCxnSpPr/>
          <p:nvPr/>
        </p:nvCxnSpPr>
        <p:spPr>
          <a:xfrm>
            <a:off x="131694" y="12986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7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73"/>
          <p:cNvSpPr txBox="1">
            <a:spLocks noGrp="1"/>
          </p:cNvSpPr>
          <p:nvPr>
            <p:ph type="title"/>
          </p:nvPr>
        </p:nvSpPr>
        <p:spPr>
          <a:xfrm>
            <a:off x="4732650" y="3994750"/>
            <a:ext cx="4232700" cy="1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grpSp>
        <p:nvGrpSpPr>
          <p:cNvPr id="1285" name="Google Shape;1285;p73"/>
          <p:cNvGrpSpPr/>
          <p:nvPr/>
        </p:nvGrpSpPr>
        <p:grpSpPr>
          <a:xfrm rot="10800000">
            <a:off x="5657179" y="-1"/>
            <a:ext cx="3486840" cy="2906092"/>
            <a:chOff x="312900" y="2793625"/>
            <a:chExt cx="2221200" cy="1851250"/>
          </a:xfrm>
        </p:grpSpPr>
        <p:grpSp>
          <p:nvGrpSpPr>
            <p:cNvPr id="1286" name="Google Shape;1286;p73"/>
            <p:cNvGrpSpPr/>
            <p:nvPr/>
          </p:nvGrpSpPr>
          <p:grpSpPr>
            <a:xfrm>
              <a:off x="312900" y="2793625"/>
              <a:ext cx="1851000" cy="1851250"/>
              <a:chOff x="461225" y="3249175"/>
              <a:chExt cx="1851000" cy="1851250"/>
            </a:xfrm>
          </p:grpSpPr>
          <p:grpSp>
            <p:nvGrpSpPr>
              <p:cNvPr id="1287" name="Google Shape;1287;p73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288" name="Google Shape;1288;p73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89" name="Google Shape;1289;p73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90" name="Google Shape;1290;p73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91" name="Google Shape;1291;p73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292" name="Google Shape;1292;p73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293" name="Google Shape;1293;p73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94" name="Google Shape;1294;p73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95" name="Google Shape;1295;p73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96" name="Google Shape;1296;p73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297" name="Google Shape;1297;p73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298" name="Google Shape;1298;p73"/>
              <p:cNvGrpSpPr/>
              <p:nvPr/>
            </p:nvGrpSpPr>
            <p:grpSpPr>
              <a:xfrm>
                <a:off x="461225" y="3989700"/>
                <a:ext cx="1480800" cy="1110725"/>
                <a:chOff x="461225" y="3249175"/>
                <a:chExt cx="1480800" cy="1110725"/>
              </a:xfrm>
            </p:grpSpPr>
            <p:sp>
              <p:nvSpPr>
                <p:cNvPr id="1299" name="Google Shape;1299;p73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00" name="Google Shape;1300;p73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01" name="Google Shape;1301;p73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02" name="Google Shape;1302;p73"/>
                <p:cNvSpPr/>
                <p:nvPr/>
              </p:nvSpPr>
              <p:spPr>
                <a:xfrm>
                  <a:off x="1201625" y="3989700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303" name="Google Shape;1303;p73"/>
              <p:cNvGrpSpPr/>
              <p:nvPr/>
            </p:nvGrpSpPr>
            <p:grpSpPr>
              <a:xfrm>
                <a:off x="831425" y="4360025"/>
                <a:ext cx="1480800" cy="370200"/>
                <a:chOff x="831425" y="3249175"/>
                <a:chExt cx="1480800" cy="370200"/>
              </a:xfrm>
            </p:grpSpPr>
            <p:sp>
              <p:nvSpPr>
                <p:cNvPr id="1304" name="Google Shape;1304;p73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05" name="Google Shape;1305;p73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06" name="Google Shape;1306;p73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07" name="Google Shape;1307;p73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353535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1308" name="Google Shape;1308;p73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53535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1"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7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74"/>
          <p:cNvSpPr txBox="1">
            <a:spLocks noGrp="1"/>
          </p:cNvSpPr>
          <p:nvPr>
            <p:ph type="title"/>
          </p:nvPr>
        </p:nvSpPr>
        <p:spPr>
          <a:xfrm>
            <a:off x="628650" y="1577578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7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14" name="Google Shape;1314;p7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15" name="Google Shape;1315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8" name="Google Shape;1318;p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42900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>
              <a:spcBef>
                <a:spcPts val="400"/>
              </a:spcBef>
              <a:spcAft>
                <a:spcPts val="0"/>
              </a:spcAft>
              <a:buSzPts val="1800"/>
              <a:buChar char="‒"/>
              <a:defRPr/>
            </a:lvl3pPr>
            <a:lvl4pPr marL="1828800" lvl="3" indent="-34290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9" name="Google Shape;1319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2 2">
  <p:cSld name="BLANK_1_1_1_1_1_1_1_1_1_1_7_2_1"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77"/>
          <p:cNvSpPr/>
          <p:nvPr/>
        </p:nvSpPr>
        <p:spPr>
          <a:xfrm>
            <a:off x="6123025" y="-3887"/>
            <a:ext cx="3022650" cy="837525"/>
          </a:xfrm>
          <a:custGeom>
            <a:avLst/>
            <a:gdLst/>
            <a:ahLst/>
            <a:cxnLst/>
            <a:rect l="l" t="t" r="r" b="b"/>
            <a:pathLst>
              <a:path w="120906" h="33501" extrusionOk="0">
                <a:moveTo>
                  <a:pt x="0" y="1"/>
                </a:moveTo>
                <a:lnTo>
                  <a:pt x="36409" y="33501"/>
                </a:lnTo>
                <a:lnTo>
                  <a:pt x="120847" y="20748"/>
                </a:lnTo>
                <a:lnTo>
                  <a:pt x="120906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  <a:effectLst>
            <a:outerShdw blurRad="700088" dist="219075" dir="5700000" algn="bl" rotWithShape="0">
              <a:schemeClr val="lt2">
                <a:alpha val="4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22" name="Google Shape;1322;p77"/>
          <p:cNvSpPr/>
          <p:nvPr/>
        </p:nvSpPr>
        <p:spPr>
          <a:xfrm rot="10800000" flipH="1">
            <a:off x="2753950" y="1244643"/>
            <a:ext cx="53232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23" name="Google Shape;1323;p77"/>
          <p:cNvSpPr txBox="1">
            <a:spLocks noGrp="1"/>
          </p:cNvSpPr>
          <p:nvPr>
            <p:ph type="subTitle" idx="1"/>
          </p:nvPr>
        </p:nvSpPr>
        <p:spPr>
          <a:xfrm>
            <a:off x="740829" y="1298514"/>
            <a:ext cx="15228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24" name="Google Shape;1324;p77"/>
          <p:cNvSpPr txBox="1">
            <a:spLocks noGrp="1"/>
          </p:cNvSpPr>
          <p:nvPr>
            <p:ph type="subTitle" idx="2"/>
          </p:nvPr>
        </p:nvSpPr>
        <p:spPr>
          <a:xfrm>
            <a:off x="2826900" y="1301563"/>
            <a:ext cx="53232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25" name="Google Shape;1325;p77"/>
          <p:cNvSpPr/>
          <p:nvPr/>
        </p:nvSpPr>
        <p:spPr>
          <a:xfrm rot="10800000" flipH="1">
            <a:off x="2753950" y="1990368"/>
            <a:ext cx="53232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26" name="Google Shape;1326;p77"/>
          <p:cNvSpPr txBox="1">
            <a:spLocks noGrp="1"/>
          </p:cNvSpPr>
          <p:nvPr>
            <p:ph type="subTitle" idx="3"/>
          </p:nvPr>
        </p:nvSpPr>
        <p:spPr>
          <a:xfrm>
            <a:off x="740829" y="2044239"/>
            <a:ext cx="15228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27" name="Google Shape;1327;p77"/>
          <p:cNvSpPr txBox="1">
            <a:spLocks noGrp="1"/>
          </p:cNvSpPr>
          <p:nvPr>
            <p:ph type="subTitle" idx="4"/>
          </p:nvPr>
        </p:nvSpPr>
        <p:spPr>
          <a:xfrm>
            <a:off x="2826900" y="2047288"/>
            <a:ext cx="53232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28" name="Google Shape;1328;p77"/>
          <p:cNvSpPr/>
          <p:nvPr/>
        </p:nvSpPr>
        <p:spPr>
          <a:xfrm rot="10800000" flipH="1">
            <a:off x="2753950" y="2736093"/>
            <a:ext cx="53232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29" name="Google Shape;1329;p77"/>
          <p:cNvSpPr txBox="1">
            <a:spLocks noGrp="1"/>
          </p:cNvSpPr>
          <p:nvPr>
            <p:ph type="subTitle" idx="5"/>
          </p:nvPr>
        </p:nvSpPr>
        <p:spPr>
          <a:xfrm>
            <a:off x="740829" y="2789964"/>
            <a:ext cx="15228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30" name="Google Shape;1330;p77"/>
          <p:cNvSpPr txBox="1">
            <a:spLocks noGrp="1"/>
          </p:cNvSpPr>
          <p:nvPr>
            <p:ph type="subTitle" idx="6"/>
          </p:nvPr>
        </p:nvSpPr>
        <p:spPr>
          <a:xfrm>
            <a:off x="2826900" y="2793013"/>
            <a:ext cx="53232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31" name="Google Shape;1331;p77"/>
          <p:cNvSpPr/>
          <p:nvPr/>
        </p:nvSpPr>
        <p:spPr>
          <a:xfrm rot="10800000" flipH="1">
            <a:off x="2753950" y="3481818"/>
            <a:ext cx="53232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21000">
                <a:schemeClr val="lt2"/>
              </a:gs>
              <a:gs pos="49000">
                <a:schemeClr val="accent1"/>
              </a:gs>
              <a:gs pos="75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32" name="Google Shape;1332;p77"/>
          <p:cNvSpPr txBox="1">
            <a:spLocks noGrp="1"/>
          </p:cNvSpPr>
          <p:nvPr>
            <p:ph type="subTitle" idx="7"/>
          </p:nvPr>
        </p:nvSpPr>
        <p:spPr>
          <a:xfrm>
            <a:off x="740829" y="3535689"/>
            <a:ext cx="15228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77"/>
          <p:cNvSpPr txBox="1">
            <a:spLocks noGrp="1"/>
          </p:cNvSpPr>
          <p:nvPr>
            <p:ph type="subTitle" idx="8"/>
          </p:nvPr>
        </p:nvSpPr>
        <p:spPr>
          <a:xfrm>
            <a:off x="2826900" y="3538738"/>
            <a:ext cx="5323200" cy="6888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34" name="Google Shape;1334;p77"/>
          <p:cNvSpPr txBox="1">
            <a:spLocks noGrp="1"/>
          </p:cNvSpPr>
          <p:nvPr>
            <p:ph type="title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335" name="Google Shape;1335;p77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1">
          <p15:clr>
            <a:srgbClr val="E46962"/>
          </p15:clr>
        </p15:guide>
        <p15:guide id="2" orient="horz" pos="1755">
          <p15:clr>
            <a:srgbClr val="E46962"/>
          </p15:clr>
        </p15:guide>
        <p15:guide id="3" orient="horz" pos="2267">
          <p15:clr>
            <a:srgbClr val="E46962"/>
          </p15:clr>
        </p15:guide>
        <p15:guide id="4" orient="horz" pos="2778">
          <p15:clr>
            <a:srgbClr val="E46962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7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38" name="Google Shape;1338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2 3">
  <p:cSld name="BLANK_1_1_1_1_1_1_1_1_1_1_7_2_2"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79"/>
          <p:cNvSpPr/>
          <p:nvPr/>
        </p:nvSpPr>
        <p:spPr>
          <a:xfrm>
            <a:off x="0" y="3170300"/>
            <a:ext cx="9202800" cy="1935300"/>
          </a:xfrm>
          <a:prstGeom prst="rect">
            <a:avLst/>
          </a:prstGeom>
          <a:solidFill>
            <a:srgbClr val="FFFBF4"/>
          </a:solidFill>
          <a:ln w="9525" cap="flat" cmpd="sng">
            <a:solidFill>
              <a:srgbClr val="FFFB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79"/>
          <p:cNvSpPr/>
          <p:nvPr/>
        </p:nvSpPr>
        <p:spPr>
          <a:xfrm rot="10800000" flipH="1">
            <a:off x="6789149" y="-19"/>
            <a:ext cx="2354862" cy="2397219"/>
          </a:xfrm>
          <a:custGeom>
            <a:avLst/>
            <a:gdLst/>
            <a:ahLst/>
            <a:cxnLst/>
            <a:rect l="l" t="t" r="r" b="b"/>
            <a:pathLst>
              <a:path w="61561" h="29205" extrusionOk="0">
                <a:moveTo>
                  <a:pt x="61560" y="1"/>
                </a:moveTo>
                <a:lnTo>
                  <a:pt x="60172" y="120"/>
                </a:lnTo>
                <a:lnTo>
                  <a:pt x="58745" y="258"/>
                </a:lnTo>
                <a:lnTo>
                  <a:pt x="57318" y="417"/>
                </a:lnTo>
                <a:lnTo>
                  <a:pt x="55870" y="595"/>
                </a:lnTo>
                <a:lnTo>
                  <a:pt x="54403" y="814"/>
                </a:lnTo>
                <a:lnTo>
                  <a:pt x="52936" y="1051"/>
                </a:lnTo>
                <a:lnTo>
                  <a:pt x="51429" y="1309"/>
                </a:lnTo>
                <a:lnTo>
                  <a:pt x="49942" y="1587"/>
                </a:lnTo>
                <a:lnTo>
                  <a:pt x="48436" y="1884"/>
                </a:lnTo>
                <a:lnTo>
                  <a:pt x="46909" y="2221"/>
                </a:lnTo>
                <a:lnTo>
                  <a:pt x="45382" y="2578"/>
                </a:lnTo>
                <a:lnTo>
                  <a:pt x="43836" y="2955"/>
                </a:lnTo>
                <a:lnTo>
                  <a:pt x="42309" y="3351"/>
                </a:lnTo>
                <a:lnTo>
                  <a:pt x="40763" y="3787"/>
                </a:lnTo>
                <a:lnTo>
                  <a:pt x="39217" y="4224"/>
                </a:lnTo>
                <a:lnTo>
                  <a:pt x="37670" y="4699"/>
                </a:lnTo>
                <a:lnTo>
                  <a:pt x="35866" y="5274"/>
                </a:lnTo>
                <a:lnTo>
                  <a:pt x="34082" y="5869"/>
                </a:lnTo>
                <a:lnTo>
                  <a:pt x="32337" y="6484"/>
                </a:lnTo>
                <a:lnTo>
                  <a:pt x="30592" y="7118"/>
                </a:lnTo>
                <a:lnTo>
                  <a:pt x="28887" y="7792"/>
                </a:lnTo>
                <a:lnTo>
                  <a:pt x="27222" y="8466"/>
                </a:lnTo>
                <a:lnTo>
                  <a:pt x="25557" y="9160"/>
                </a:lnTo>
                <a:lnTo>
                  <a:pt x="23951" y="9894"/>
                </a:lnTo>
                <a:lnTo>
                  <a:pt x="22365" y="10627"/>
                </a:lnTo>
                <a:lnTo>
                  <a:pt x="20818" y="11381"/>
                </a:lnTo>
                <a:lnTo>
                  <a:pt x="19292" y="12154"/>
                </a:lnTo>
                <a:lnTo>
                  <a:pt x="17824" y="12927"/>
                </a:lnTo>
                <a:lnTo>
                  <a:pt x="16377" y="13740"/>
                </a:lnTo>
                <a:lnTo>
                  <a:pt x="14989" y="14553"/>
                </a:lnTo>
                <a:lnTo>
                  <a:pt x="13621" y="15386"/>
                </a:lnTo>
                <a:lnTo>
                  <a:pt x="12313" y="16218"/>
                </a:lnTo>
                <a:lnTo>
                  <a:pt x="11084" y="17051"/>
                </a:lnTo>
                <a:lnTo>
                  <a:pt x="9914" y="17884"/>
                </a:lnTo>
                <a:lnTo>
                  <a:pt x="8804" y="18716"/>
                </a:lnTo>
                <a:lnTo>
                  <a:pt x="7753" y="19549"/>
                </a:lnTo>
                <a:lnTo>
                  <a:pt x="6762" y="20382"/>
                </a:lnTo>
                <a:lnTo>
                  <a:pt x="5810" y="21214"/>
                </a:lnTo>
                <a:lnTo>
                  <a:pt x="4938" y="22027"/>
                </a:lnTo>
                <a:lnTo>
                  <a:pt x="4125" y="22860"/>
                </a:lnTo>
                <a:lnTo>
                  <a:pt x="3371" y="23693"/>
                </a:lnTo>
                <a:lnTo>
                  <a:pt x="2697" y="24505"/>
                </a:lnTo>
                <a:lnTo>
                  <a:pt x="2380" y="24902"/>
                </a:lnTo>
                <a:lnTo>
                  <a:pt x="2063" y="25298"/>
                </a:lnTo>
                <a:lnTo>
                  <a:pt x="1785" y="25715"/>
                </a:lnTo>
                <a:lnTo>
                  <a:pt x="1528" y="26111"/>
                </a:lnTo>
                <a:lnTo>
                  <a:pt x="1270" y="26508"/>
                </a:lnTo>
                <a:lnTo>
                  <a:pt x="1032" y="26904"/>
                </a:lnTo>
                <a:lnTo>
                  <a:pt x="814" y="27281"/>
                </a:lnTo>
                <a:lnTo>
                  <a:pt x="616" y="27678"/>
                </a:lnTo>
                <a:lnTo>
                  <a:pt x="437" y="28054"/>
                </a:lnTo>
                <a:lnTo>
                  <a:pt x="279" y="28451"/>
                </a:lnTo>
                <a:lnTo>
                  <a:pt x="120" y="28827"/>
                </a:lnTo>
                <a:lnTo>
                  <a:pt x="1" y="29204"/>
                </a:lnTo>
                <a:lnTo>
                  <a:pt x="61560" y="29204"/>
                </a:lnTo>
                <a:lnTo>
                  <a:pt x="61560" y="1"/>
                </a:lnTo>
                <a:close/>
              </a:path>
            </a:pathLst>
          </a:custGeom>
          <a:gradFill>
            <a:gsLst>
              <a:gs pos="0">
                <a:srgbClr val="E1A851"/>
              </a:gs>
              <a:gs pos="38000">
                <a:srgbClr val="E7E6E6"/>
              </a:gs>
              <a:gs pos="92000">
                <a:srgbClr val="0F4979"/>
              </a:gs>
              <a:gs pos="100000">
                <a:srgbClr val="0F4979"/>
              </a:gs>
            </a:gsLst>
            <a:lin ang="1260002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`</a:t>
            </a: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42" name="Google Shape;1342;p79"/>
          <p:cNvSpPr txBox="1">
            <a:spLocks noGrp="1"/>
          </p:cNvSpPr>
          <p:nvPr>
            <p:ph type="title"/>
          </p:nvPr>
        </p:nvSpPr>
        <p:spPr>
          <a:xfrm>
            <a:off x="275375" y="1170300"/>
            <a:ext cx="5207400" cy="80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3" name="Google Shape;1343;p79"/>
          <p:cNvSpPr txBox="1">
            <a:spLocks noGrp="1"/>
          </p:cNvSpPr>
          <p:nvPr>
            <p:ph type="subTitle" idx="1"/>
          </p:nvPr>
        </p:nvSpPr>
        <p:spPr>
          <a:xfrm>
            <a:off x="266550" y="3562275"/>
            <a:ext cx="7299300" cy="119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cxnSp>
        <p:nvCxnSpPr>
          <p:cNvPr id="1344" name="Google Shape;1344;p79"/>
          <p:cNvCxnSpPr/>
          <p:nvPr/>
        </p:nvCxnSpPr>
        <p:spPr>
          <a:xfrm>
            <a:off x="287128" y="1993909"/>
            <a:ext cx="1911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1">
          <p15:clr>
            <a:srgbClr val="E46962"/>
          </p15:clr>
        </p15:guide>
        <p15:guide id="2" orient="horz" pos="1755">
          <p15:clr>
            <a:srgbClr val="E46962"/>
          </p15:clr>
        </p15:guide>
        <p15:guide id="3" orient="horz" pos="2267">
          <p15:clr>
            <a:srgbClr val="E46962"/>
          </p15:clr>
        </p15:guide>
        <p15:guide id="4" orient="horz" pos="2778">
          <p15:clr>
            <a:srgbClr val="E46962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5">
  <p:cSld name="BLANK_2_5">
    <p:bg>
      <p:bgPr>
        <a:solidFill>
          <a:srgbClr val="FFFF00"/>
        </a:solidFill>
        <a:effectLst/>
      </p:bgPr>
    </p:bg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5 1">
  <p:cSld name="BLANK_2_5_1">
    <p:bg>
      <p:bgPr>
        <a:solidFill>
          <a:srgbClr val="FFFF00"/>
        </a:solidFill>
        <a:effectLst/>
      </p:bgPr>
    </p:bg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Sidebar 1 1">
  <p:cSld name="No Sidebar_1_1"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/>
          <p:nvPr/>
        </p:nvSpPr>
        <p:spPr>
          <a:xfrm>
            <a:off x="5861425" y="3065475"/>
            <a:ext cx="3282600" cy="2078950"/>
          </a:xfrm>
          <a:custGeom>
            <a:avLst/>
            <a:gdLst/>
            <a:ahLst/>
            <a:cxnLst/>
            <a:rect l="l" t="t" r="r" b="b"/>
            <a:pathLst>
              <a:path w="131304" h="83158" extrusionOk="0">
                <a:moveTo>
                  <a:pt x="131286" y="0"/>
                </a:moveTo>
                <a:lnTo>
                  <a:pt x="131304" y="83132"/>
                </a:lnTo>
                <a:lnTo>
                  <a:pt x="0" y="83158"/>
                </a:lnTo>
                <a:lnTo>
                  <a:pt x="55816" y="4343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" name="Google Shape;149;p9"/>
          <p:cNvSpPr/>
          <p:nvPr/>
        </p:nvSpPr>
        <p:spPr>
          <a:xfrm>
            <a:off x="6818025" y="1675"/>
            <a:ext cx="2326300" cy="3183925"/>
          </a:xfrm>
          <a:custGeom>
            <a:avLst/>
            <a:gdLst/>
            <a:ahLst/>
            <a:cxnLst/>
            <a:rect l="l" t="t" r="r" b="b"/>
            <a:pathLst>
              <a:path w="93052" h="127357" extrusionOk="0">
                <a:moveTo>
                  <a:pt x="17353" y="127357"/>
                </a:moveTo>
                <a:lnTo>
                  <a:pt x="0" y="18662"/>
                </a:lnTo>
                <a:lnTo>
                  <a:pt x="93052" y="0"/>
                </a:lnTo>
                <a:lnTo>
                  <a:pt x="93019" y="12255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0" name="Google Shape;150;p9"/>
          <p:cNvSpPr txBox="1">
            <a:spLocks noGrp="1"/>
          </p:cNvSpPr>
          <p:nvPr>
            <p:ph type="title"/>
          </p:nvPr>
        </p:nvSpPr>
        <p:spPr>
          <a:xfrm>
            <a:off x="275375" y="1090925"/>
            <a:ext cx="6496500" cy="2462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9"/>
          <p:cNvSpPr txBox="1">
            <a:spLocks noGrp="1"/>
          </p:cNvSpPr>
          <p:nvPr>
            <p:ph type="subTitle" idx="1"/>
          </p:nvPr>
        </p:nvSpPr>
        <p:spPr>
          <a:xfrm>
            <a:off x="275375" y="3553325"/>
            <a:ext cx="4660200" cy="142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6pPr>
            <a:lvl7pPr lvl="6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7pPr>
            <a:lvl8pPr lvl="7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8pPr>
            <a:lvl9pPr lvl="8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9pPr>
          </a:lstStyle>
          <a:p>
            <a:endParaRPr/>
          </a:p>
        </p:txBody>
      </p:sp>
      <p:cxnSp>
        <p:nvCxnSpPr>
          <p:cNvPr id="152" name="Google Shape;152;p9"/>
          <p:cNvCxnSpPr/>
          <p:nvPr/>
        </p:nvCxnSpPr>
        <p:spPr>
          <a:xfrm>
            <a:off x="1136205" y="977328"/>
            <a:ext cx="68838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3" name="Google Shape;153;p9"/>
          <p:cNvCxnSpPr/>
          <p:nvPr/>
        </p:nvCxnSpPr>
        <p:spPr>
          <a:xfrm>
            <a:off x="7821625" y="4974425"/>
            <a:ext cx="1322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9"/>
          <p:cNvCxnSpPr/>
          <p:nvPr/>
        </p:nvCxnSpPr>
        <p:spPr>
          <a:xfrm>
            <a:off x="8060125" y="4794575"/>
            <a:ext cx="1084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9"/>
          <p:cNvSpPr/>
          <p:nvPr/>
        </p:nvSpPr>
        <p:spPr>
          <a:xfrm>
            <a:off x="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3636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36360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7272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10908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72720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"/>
          <p:cNvSpPr/>
          <p:nvPr/>
        </p:nvSpPr>
        <p:spPr>
          <a:xfrm>
            <a:off x="14544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0" y="704988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/>
          <p:nvPr/>
        </p:nvSpPr>
        <p:spPr>
          <a:xfrm>
            <a:off x="363600" y="7050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109080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5 2">
  <p:cSld name="BLANK_2_5_2">
    <p:bg>
      <p:bgPr>
        <a:solidFill>
          <a:srgbClr val="FFFF00"/>
        </a:solidFill>
        <a:effectLst/>
      </p:bgPr>
    </p:bg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5 3">
  <p:cSld name="BLANK_2_5_3">
    <p:bg>
      <p:bgPr>
        <a:solidFill>
          <a:srgbClr val="FFFF00"/>
        </a:solidFill>
        <a:effectLst/>
      </p:bgPr>
    </p:bg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1">
  <p:cSld name="BLANK_2_1">
    <p:bg>
      <p:bgPr>
        <a:solidFill>
          <a:schemeClr val="lt1"/>
        </a:solidFill>
        <a:effectLst/>
      </p:bgPr>
    </p:bg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84"/>
          <p:cNvSpPr txBox="1">
            <a:spLocks noGrp="1"/>
          </p:cNvSpPr>
          <p:nvPr>
            <p:ph type="subTitle" idx="1"/>
          </p:nvPr>
        </p:nvSpPr>
        <p:spPr>
          <a:xfrm>
            <a:off x="130200" y="4291350"/>
            <a:ext cx="4922100" cy="739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1351" name="Google Shape;1351;p84"/>
          <p:cNvSpPr/>
          <p:nvPr/>
        </p:nvSpPr>
        <p:spPr>
          <a:xfrm rot="-900003">
            <a:off x="2618331" y="-723216"/>
            <a:ext cx="4001240" cy="1687704"/>
          </a:xfrm>
          <a:prstGeom prst="chord">
            <a:avLst>
              <a:gd name="adj1" fmla="val 694140"/>
              <a:gd name="adj2" fmla="val 11948531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52" name="Google Shape;1352;p84"/>
          <p:cNvSpPr txBox="1">
            <a:spLocks noGrp="1"/>
          </p:cNvSpPr>
          <p:nvPr>
            <p:ph type="subTitle" idx="2"/>
          </p:nvPr>
        </p:nvSpPr>
        <p:spPr>
          <a:xfrm>
            <a:off x="138475" y="228600"/>
            <a:ext cx="2164500" cy="33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1353" name="Google Shape;1353;p84"/>
          <p:cNvSpPr/>
          <p:nvPr/>
        </p:nvSpPr>
        <p:spPr>
          <a:xfrm>
            <a:off x="228600" y="4445350"/>
            <a:ext cx="4823700" cy="2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1354" name="Google Shape;1354;p84"/>
          <p:cNvGrpSpPr/>
          <p:nvPr/>
        </p:nvGrpSpPr>
        <p:grpSpPr>
          <a:xfrm rot="10800000" flipH="1">
            <a:off x="4395238" y="-11"/>
            <a:ext cx="4748757" cy="2797859"/>
            <a:chOff x="3200875" y="1642950"/>
            <a:chExt cx="5970275" cy="3517550"/>
          </a:xfrm>
        </p:grpSpPr>
        <p:sp>
          <p:nvSpPr>
            <p:cNvPr id="1355" name="Google Shape;1355;p84"/>
            <p:cNvSpPr/>
            <p:nvPr/>
          </p:nvSpPr>
          <p:spPr>
            <a:xfrm>
              <a:off x="4208325" y="1644500"/>
              <a:ext cx="4962825" cy="3516000"/>
            </a:xfrm>
            <a:custGeom>
              <a:avLst/>
              <a:gdLst/>
              <a:ahLst/>
              <a:cxnLst/>
              <a:rect l="l" t="t" r="r" b="b"/>
              <a:pathLst>
                <a:path w="198513" h="140640" extrusionOk="0">
                  <a:moveTo>
                    <a:pt x="31387" y="0"/>
                  </a:moveTo>
                  <a:lnTo>
                    <a:pt x="0" y="140640"/>
                  </a:lnTo>
                  <a:lnTo>
                    <a:pt x="198513" y="140640"/>
                  </a:lnTo>
                  <a:lnTo>
                    <a:pt x="198513" y="637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1000">
                  <a:schemeClr val="lt2"/>
                </a:gs>
                <a:gs pos="51000">
                  <a:schemeClr val="accent1"/>
                </a:gs>
                <a:gs pos="79000">
                  <a:schemeClr val="accent1"/>
                </a:gs>
                <a:gs pos="91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" name="Google Shape;1356;p84"/>
            <p:cNvSpPr/>
            <p:nvPr/>
          </p:nvSpPr>
          <p:spPr>
            <a:xfrm>
              <a:off x="3200875" y="1642950"/>
              <a:ext cx="1795975" cy="3517550"/>
            </a:xfrm>
            <a:custGeom>
              <a:avLst/>
              <a:gdLst/>
              <a:ahLst/>
              <a:cxnLst/>
              <a:rect l="l" t="t" r="r" b="b"/>
              <a:pathLst>
                <a:path w="71839" h="140702" extrusionOk="0">
                  <a:moveTo>
                    <a:pt x="71839" y="0"/>
                  </a:moveTo>
                  <a:lnTo>
                    <a:pt x="40808" y="140702"/>
                  </a:lnTo>
                  <a:lnTo>
                    <a:pt x="0" y="14070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57" name="Google Shape;1357;p84"/>
          <p:cNvGrpSpPr/>
          <p:nvPr/>
        </p:nvGrpSpPr>
        <p:grpSpPr>
          <a:xfrm flipH="1">
            <a:off x="6309311" y="2793726"/>
            <a:ext cx="2834695" cy="1890116"/>
            <a:chOff x="312900" y="2793625"/>
            <a:chExt cx="2221200" cy="1481050"/>
          </a:xfrm>
        </p:grpSpPr>
        <p:grpSp>
          <p:nvGrpSpPr>
            <p:cNvPr id="1358" name="Google Shape;1358;p84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1359" name="Google Shape;1359;p84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360" name="Google Shape;1360;p8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61" name="Google Shape;1361;p84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62" name="Google Shape;1362;p84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363" name="Google Shape;1363;p84"/>
              <p:cNvGrpSpPr/>
              <p:nvPr/>
            </p:nvGrpSpPr>
            <p:grpSpPr>
              <a:xfrm>
                <a:off x="461225" y="3619500"/>
                <a:ext cx="1480800" cy="370200"/>
                <a:chOff x="461225" y="3249175"/>
                <a:chExt cx="1480800" cy="370200"/>
              </a:xfrm>
            </p:grpSpPr>
            <p:sp>
              <p:nvSpPr>
                <p:cNvPr id="1364" name="Google Shape;1364;p8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65" name="Google Shape;1365;p84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66" name="Google Shape;1366;p84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67" name="Google Shape;1367;p8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368" name="Google Shape;1368;p84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369" name="Google Shape;1369;p8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70" name="Google Shape;1370;p84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71" name="Google Shape;1371;p8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72" name="Google Shape;1372;p84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373" name="Google Shape;1373;p84"/>
              <p:cNvGrpSpPr/>
              <p:nvPr/>
            </p:nvGrpSpPr>
            <p:grpSpPr>
              <a:xfrm>
                <a:off x="461225" y="4360025"/>
                <a:ext cx="1480800" cy="370200"/>
                <a:chOff x="461225" y="3249175"/>
                <a:chExt cx="1480800" cy="370200"/>
              </a:xfrm>
            </p:grpSpPr>
            <p:sp>
              <p:nvSpPr>
                <p:cNvPr id="1374" name="Google Shape;1374;p84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75" name="Google Shape;1375;p84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1376" name="Google Shape;1376;p84"/>
            <p:cNvSpPr/>
            <p:nvPr/>
          </p:nvSpPr>
          <p:spPr>
            <a:xfrm>
              <a:off x="2163900" y="3903580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1377" name="Google Shape;1377;p84"/>
          <p:cNvSpPr txBox="1">
            <a:spLocks noGrp="1"/>
          </p:cNvSpPr>
          <p:nvPr>
            <p:ph type="title"/>
          </p:nvPr>
        </p:nvSpPr>
        <p:spPr>
          <a:xfrm>
            <a:off x="74600" y="2891050"/>
            <a:ext cx="5876700" cy="14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84"/>
          <p:cNvSpPr txBox="1"/>
          <p:nvPr/>
        </p:nvSpPr>
        <p:spPr>
          <a:xfrm>
            <a:off x="549000" y="1053850"/>
            <a:ext cx="36981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This slide onwards are not used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Alt 2 2">
  <p:cSld name="BLANK_2_2">
    <p:bg>
      <p:bgPr>
        <a:solidFill>
          <a:schemeClr val="lt1"/>
        </a:solidFill>
        <a:effectLst/>
      </p:bgPr>
    </p:bg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85"/>
          <p:cNvSpPr txBox="1">
            <a:spLocks noGrp="1"/>
          </p:cNvSpPr>
          <p:nvPr>
            <p:ph type="subTitle" idx="1"/>
          </p:nvPr>
        </p:nvSpPr>
        <p:spPr>
          <a:xfrm>
            <a:off x="130200" y="4291350"/>
            <a:ext cx="4922100" cy="7392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1381" name="Google Shape;1381;p85"/>
          <p:cNvSpPr/>
          <p:nvPr/>
        </p:nvSpPr>
        <p:spPr>
          <a:xfrm rot="-900003">
            <a:off x="2618331" y="-723216"/>
            <a:ext cx="4001240" cy="1687704"/>
          </a:xfrm>
          <a:prstGeom prst="chord">
            <a:avLst>
              <a:gd name="adj1" fmla="val 694140"/>
              <a:gd name="adj2" fmla="val 11948531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82" name="Google Shape;1382;p85"/>
          <p:cNvSpPr txBox="1">
            <a:spLocks noGrp="1"/>
          </p:cNvSpPr>
          <p:nvPr>
            <p:ph type="subTitle" idx="2"/>
          </p:nvPr>
        </p:nvSpPr>
        <p:spPr>
          <a:xfrm>
            <a:off x="138475" y="228600"/>
            <a:ext cx="2164500" cy="33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Light"/>
              <a:buNone/>
              <a:defRPr sz="1000">
                <a:solidFill>
                  <a:schemeClr val="dk2"/>
                </a:solidFill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1383" name="Google Shape;1383;p85"/>
          <p:cNvSpPr/>
          <p:nvPr/>
        </p:nvSpPr>
        <p:spPr>
          <a:xfrm>
            <a:off x="228600" y="4445350"/>
            <a:ext cx="4823700" cy="2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1384" name="Google Shape;1384;p85"/>
          <p:cNvGrpSpPr/>
          <p:nvPr/>
        </p:nvGrpSpPr>
        <p:grpSpPr>
          <a:xfrm rot="10800000" flipH="1">
            <a:off x="4395238" y="-11"/>
            <a:ext cx="4748757" cy="2797859"/>
            <a:chOff x="3200875" y="1642950"/>
            <a:chExt cx="5970275" cy="3517550"/>
          </a:xfrm>
        </p:grpSpPr>
        <p:sp>
          <p:nvSpPr>
            <p:cNvPr id="1385" name="Google Shape;1385;p85"/>
            <p:cNvSpPr/>
            <p:nvPr/>
          </p:nvSpPr>
          <p:spPr>
            <a:xfrm>
              <a:off x="4208325" y="1644500"/>
              <a:ext cx="4962825" cy="3516000"/>
            </a:xfrm>
            <a:custGeom>
              <a:avLst/>
              <a:gdLst/>
              <a:ahLst/>
              <a:cxnLst/>
              <a:rect l="l" t="t" r="r" b="b"/>
              <a:pathLst>
                <a:path w="198513" h="140640" extrusionOk="0">
                  <a:moveTo>
                    <a:pt x="31387" y="0"/>
                  </a:moveTo>
                  <a:lnTo>
                    <a:pt x="0" y="140640"/>
                  </a:lnTo>
                  <a:lnTo>
                    <a:pt x="198513" y="140640"/>
                  </a:lnTo>
                  <a:lnTo>
                    <a:pt x="198513" y="637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1000">
                  <a:schemeClr val="lt2"/>
                </a:gs>
                <a:gs pos="51000">
                  <a:schemeClr val="accent1"/>
                </a:gs>
                <a:gs pos="79000">
                  <a:schemeClr val="accent1"/>
                </a:gs>
                <a:gs pos="9100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" name="Google Shape;1386;p85"/>
            <p:cNvSpPr/>
            <p:nvPr/>
          </p:nvSpPr>
          <p:spPr>
            <a:xfrm>
              <a:off x="3200875" y="1642950"/>
              <a:ext cx="1795975" cy="3517550"/>
            </a:xfrm>
            <a:custGeom>
              <a:avLst/>
              <a:gdLst/>
              <a:ahLst/>
              <a:cxnLst/>
              <a:rect l="l" t="t" r="r" b="b"/>
              <a:pathLst>
                <a:path w="71839" h="140702" extrusionOk="0">
                  <a:moveTo>
                    <a:pt x="71839" y="0"/>
                  </a:moveTo>
                  <a:lnTo>
                    <a:pt x="40808" y="140702"/>
                  </a:lnTo>
                  <a:lnTo>
                    <a:pt x="0" y="14070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87" name="Google Shape;1387;p85"/>
          <p:cNvGrpSpPr/>
          <p:nvPr/>
        </p:nvGrpSpPr>
        <p:grpSpPr>
          <a:xfrm flipH="1">
            <a:off x="6309311" y="2793726"/>
            <a:ext cx="2834695" cy="1890116"/>
            <a:chOff x="312900" y="2793625"/>
            <a:chExt cx="2221200" cy="1481050"/>
          </a:xfrm>
        </p:grpSpPr>
        <p:grpSp>
          <p:nvGrpSpPr>
            <p:cNvPr id="1388" name="Google Shape;1388;p85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1389" name="Google Shape;1389;p85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390" name="Google Shape;1390;p8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91" name="Google Shape;1391;p8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92" name="Google Shape;1392;p8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393" name="Google Shape;1393;p85"/>
              <p:cNvGrpSpPr/>
              <p:nvPr/>
            </p:nvGrpSpPr>
            <p:grpSpPr>
              <a:xfrm>
                <a:off x="461225" y="3619500"/>
                <a:ext cx="1480800" cy="370200"/>
                <a:chOff x="461225" y="3249175"/>
                <a:chExt cx="1480800" cy="370200"/>
              </a:xfrm>
            </p:grpSpPr>
            <p:sp>
              <p:nvSpPr>
                <p:cNvPr id="1394" name="Google Shape;1394;p8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95" name="Google Shape;1395;p85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96" name="Google Shape;1396;p8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397" name="Google Shape;1397;p8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398" name="Google Shape;1398;p85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399" name="Google Shape;1399;p8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400" name="Google Shape;1400;p85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401" name="Google Shape;1401;p8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402" name="Google Shape;1402;p85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403" name="Google Shape;1403;p85"/>
              <p:cNvGrpSpPr/>
              <p:nvPr/>
            </p:nvGrpSpPr>
            <p:grpSpPr>
              <a:xfrm>
                <a:off x="461225" y="4360025"/>
                <a:ext cx="1480800" cy="370200"/>
                <a:chOff x="461225" y="3249175"/>
                <a:chExt cx="1480800" cy="370200"/>
              </a:xfrm>
            </p:grpSpPr>
            <p:sp>
              <p:nvSpPr>
                <p:cNvPr id="1404" name="Google Shape;1404;p85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405" name="Google Shape;1405;p85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1406" name="Google Shape;1406;p85"/>
            <p:cNvSpPr/>
            <p:nvPr/>
          </p:nvSpPr>
          <p:spPr>
            <a:xfrm>
              <a:off x="2163900" y="3903580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1407" name="Google Shape;1407;p85"/>
          <p:cNvSpPr txBox="1">
            <a:spLocks noGrp="1"/>
          </p:cNvSpPr>
          <p:nvPr>
            <p:ph type="title"/>
          </p:nvPr>
        </p:nvSpPr>
        <p:spPr>
          <a:xfrm>
            <a:off x="74600" y="2891050"/>
            <a:ext cx="5876700" cy="1440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IBM Plex Sans"/>
              <a:buNone/>
              <a:defRPr sz="5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8" name="Google Shape;1408;p85"/>
          <p:cNvSpPr txBox="1"/>
          <p:nvPr/>
        </p:nvSpPr>
        <p:spPr>
          <a:xfrm>
            <a:off x="549000" y="1053850"/>
            <a:ext cx="3698100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This slide onwards are not used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Sidebar 1 1 1">
  <p:cSld name="No Sidebar_1_1_1">
    <p:bg>
      <p:bgPr>
        <a:solidFill>
          <a:schemeClr val="lt2"/>
        </a:solidFill>
        <a:effectLst/>
      </p:bgPr>
    </p:bg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86"/>
          <p:cNvSpPr txBox="1">
            <a:spLocks noGrp="1"/>
          </p:cNvSpPr>
          <p:nvPr>
            <p:ph type="title"/>
          </p:nvPr>
        </p:nvSpPr>
        <p:spPr>
          <a:xfrm>
            <a:off x="275375" y="1090925"/>
            <a:ext cx="6496500" cy="2462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Calibri"/>
              <a:buNone/>
              <a:defRPr sz="5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1" name="Google Shape;1411;p86"/>
          <p:cNvSpPr txBox="1">
            <a:spLocks noGrp="1"/>
          </p:cNvSpPr>
          <p:nvPr>
            <p:ph type="subTitle" idx="1"/>
          </p:nvPr>
        </p:nvSpPr>
        <p:spPr>
          <a:xfrm>
            <a:off x="275375" y="3553325"/>
            <a:ext cx="4660200" cy="142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6pPr>
            <a:lvl7pPr lvl="6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7pPr>
            <a:lvl8pPr lvl="7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8pPr>
            <a:lvl9pPr lvl="8">
              <a:spcBef>
                <a:spcPts val="40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9pPr>
          </a:lstStyle>
          <a:p>
            <a:endParaRPr/>
          </a:p>
        </p:txBody>
      </p:sp>
      <p:sp>
        <p:nvSpPr>
          <p:cNvPr id="1412" name="Google Shape;1412;p86"/>
          <p:cNvSpPr/>
          <p:nvPr/>
        </p:nvSpPr>
        <p:spPr>
          <a:xfrm>
            <a:off x="6127475" y="3065475"/>
            <a:ext cx="3016709" cy="2078950"/>
          </a:xfrm>
          <a:custGeom>
            <a:avLst/>
            <a:gdLst/>
            <a:ahLst/>
            <a:cxnLst/>
            <a:rect l="l" t="t" r="r" b="b"/>
            <a:pathLst>
              <a:path w="131304" h="83158" extrusionOk="0">
                <a:moveTo>
                  <a:pt x="131286" y="0"/>
                </a:moveTo>
                <a:lnTo>
                  <a:pt x="131304" y="83132"/>
                </a:lnTo>
                <a:lnTo>
                  <a:pt x="0" y="83158"/>
                </a:lnTo>
                <a:lnTo>
                  <a:pt x="55816" y="4343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3" name="Google Shape;1413;p86"/>
          <p:cNvSpPr/>
          <p:nvPr/>
        </p:nvSpPr>
        <p:spPr>
          <a:xfrm>
            <a:off x="7006553" y="1675"/>
            <a:ext cx="2137870" cy="3183925"/>
          </a:xfrm>
          <a:custGeom>
            <a:avLst/>
            <a:gdLst/>
            <a:ahLst/>
            <a:cxnLst/>
            <a:rect l="l" t="t" r="r" b="b"/>
            <a:pathLst>
              <a:path w="93052" h="127357" extrusionOk="0">
                <a:moveTo>
                  <a:pt x="17353" y="127357"/>
                </a:moveTo>
                <a:lnTo>
                  <a:pt x="0" y="18662"/>
                </a:lnTo>
                <a:lnTo>
                  <a:pt x="93052" y="0"/>
                </a:lnTo>
                <a:lnTo>
                  <a:pt x="93019" y="12255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cxnSp>
        <p:nvCxnSpPr>
          <p:cNvPr id="1414" name="Google Shape;1414;p86"/>
          <p:cNvCxnSpPr/>
          <p:nvPr/>
        </p:nvCxnSpPr>
        <p:spPr>
          <a:xfrm>
            <a:off x="1136205" y="977328"/>
            <a:ext cx="68838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5" name="Google Shape;1415;p86"/>
          <p:cNvCxnSpPr/>
          <p:nvPr/>
        </p:nvCxnSpPr>
        <p:spPr>
          <a:xfrm>
            <a:off x="7821825" y="4818900"/>
            <a:ext cx="1322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6" name="Google Shape;1416;p86"/>
          <p:cNvCxnSpPr/>
          <p:nvPr/>
        </p:nvCxnSpPr>
        <p:spPr>
          <a:xfrm>
            <a:off x="8104275" y="4533150"/>
            <a:ext cx="10401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7" name="Google Shape;1417;p86"/>
          <p:cNvSpPr/>
          <p:nvPr/>
        </p:nvSpPr>
        <p:spPr>
          <a:xfrm>
            <a:off x="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86"/>
          <p:cNvSpPr/>
          <p:nvPr/>
        </p:nvSpPr>
        <p:spPr>
          <a:xfrm>
            <a:off x="3636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86"/>
          <p:cNvSpPr/>
          <p:nvPr/>
        </p:nvSpPr>
        <p:spPr>
          <a:xfrm>
            <a:off x="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86"/>
          <p:cNvSpPr/>
          <p:nvPr/>
        </p:nvSpPr>
        <p:spPr>
          <a:xfrm>
            <a:off x="36360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86"/>
          <p:cNvSpPr/>
          <p:nvPr/>
        </p:nvSpPr>
        <p:spPr>
          <a:xfrm>
            <a:off x="7272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86"/>
          <p:cNvSpPr/>
          <p:nvPr/>
        </p:nvSpPr>
        <p:spPr>
          <a:xfrm>
            <a:off x="10908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86"/>
          <p:cNvSpPr/>
          <p:nvPr/>
        </p:nvSpPr>
        <p:spPr>
          <a:xfrm>
            <a:off x="727200" y="35250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86"/>
          <p:cNvSpPr/>
          <p:nvPr/>
        </p:nvSpPr>
        <p:spPr>
          <a:xfrm>
            <a:off x="1454400" y="0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86"/>
          <p:cNvSpPr/>
          <p:nvPr/>
        </p:nvSpPr>
        <p:spPr>
          <a:xfrm>
            <a:off x="0" y="704988"/>
            <a:ext cx="363600" cy="352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 with caption">
  <p:cSld name="BLANK_1_1_1_1_1_1_1_1_1_1_1_1_1_1_1_1_1_1_2">
    <p:bg>
      <p:bgPr>
        <a:solidFill>
          <a:schemeClr val="dk2"/>
        </a:solidFill>
        <a:effectLst/>
      </p:bgPr>
    </p:bg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87"/>
          <p:cNvSpPr txBox="1">
            <a:spLocks noGrp="1"/>
          </p:cNvSpPr>
          <p:nvPr>
            <p:ph type="title"/>
          </p:nvPr>
        </p:nvSpPr>
        <p:spPr>
          <a:xfrm>
            <a:off x="38100" y="397750"/>
            <a:ext cx="19482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8" name="Google Shape;1428;p87"/>
          <p:cNvSpPr>
            <a:spLocks noGrp="1"/>
          </p:cNvSpPr>
          <p:nvPr>
            <p:ph type="pic" idx="2"/>
          </p:nvPr>
        </p:nvSpPr>
        <p:spPr>
          <a:xfrm>
            <a:off x="10803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29" name="Google Shape;1429;p87"/>
          <p:cNvSpPr>
            <a:spLocks noGrp="1"/>
          </p:cNvSpPr>
          <p:nvPr>
            <p:ph type="pic" idx="3"/>
          </p:nvPr>
        </p:nvSpPr>
        <p:spPr>
          <a:xfrm>
            <a:off x="36711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30" name="Google Shape;1430;p87"/>
          <p:cNvSpPr>
            <a:spLocks noGrp="1"/>
          </p:cNvSpPr>
          <p:nvPr>
            <p:ph type="pic" idx="4"/>
          </p:nvPr>
        </p:nvSpPr>
        <p:spPr>
          <a:xfrm>
            <a:off x="6234900" y="984738"/>
            <a:ext cx="1649400" cy="1649400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31" name="Google Shape;1431;p87"/>
          <p:cNvSpPr txBox="1">
            <a:spLocks noGrp="1"/>
          </p:cNvSpPr>
          <p:nvPr>
            <p:ph type="subTitle" idx="1"/>
          </p:nvPr>
        </p:nvSpPr>
        <p:spPr>
          <a:xfrm>
            <a:off x="8616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32" name="Google Shape;1432;p87"/>
          <p:cNvSpPr txBox="1">
            <a:spLocks noGrp="1"/>
          </p:cNvSpPr>
          <p:nvPr>
            <p:ph type="title" idx="5"/>
          </p:nvPr>
        </p:nvSpPr>
        <p:spPr>
          <a:xfrm>
            <a:off x="10257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3" name="Google Shape;1433;p87"/>
          <p:cNvSpPr txBox="1">
            <a:spLocks noGrp="1"/>
          </p:cNvSpPr>
          <p:nvPr>
            <p:ph type="subTitle" idx="6"/>
          </p:nvPr>
        </p:nvSpPr>
        <p:spPr>
          <a:xfrm>
            <a:off x="34524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34" name="Google Shape;1434;p87"/>
          <p:cNvSpPr txBox="1">
            <a:spLocks noGrp="1"/>
          </p:cNvSpPr>
          <p:nvPr>
            <p:ph type="title" idx="7"/>
          </p:nvPr>
        </p:nvSpPr>
        <p:spPr>
          <a:xfrm>
            <a:off x="36165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5" name="Google Shape;1435;p87"/>
          <p:cNvSpPr txBox="1">
            <a:spLocks noGrp="1"/>
          </p:cNvSpPr>
          <p:nvPr>
            <p:ph type="subTitle" idx="8"/>
          </p:nvPr>
        </p:nvSpPr>
        <p:spPr>
          <a:xfrm>
            <a:off x="6043200" y="3324125"/>
            <a:ext cx="2086800" cy="134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36" name="Google Shape;1436;p87"/>
          <p:cNvSpPr txBox="1">
            <a:spLocks noGrp="1"/>
          </p:cNvSpPr>
          <p:nvPr>
            <p:ph type="title" idx="9"/>
          </p:nvPr>
        </p:nvSpPr>
        <p:spPr>
          <a:xfrm>
            <a:off x="6207300" y="3031850"/>
            <a:ext cx="1758600" cy="273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37" name="Google Shape;1437;p87"/>
          <p:cNvCxnSpPr/>
          <p:nvPr/>
        </p:nvCxnSpPr>
        <p:spPr>
          <a:xfrm>
            <a:off x="1774075" y="221875"/>
            <a:ext cx="0" cy="3354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8" name="Google Shape;1438;p87"/>
          <p:cNvSpPr/>
          <p:nvPr/>
        </p:nvSpPr>
        <p:spPr>
          <a:xfrm>
            <a:off x="8731643" y="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87"/>
          <p:cNvSpPr/>
          <p:nvPr/>
        </p:nvSpPr>
        <p:spPr>
          <a:xfrm>
            <a:off x="8319287" y="375377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87"/>
          <p:cNvSpPr/>
          <p:nvPr/>
        </p:nvSpPr>
        <p:spPr>
          <a:xfrm>
            <a:off x="7494575" y="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87"/>
          <p:cNvSpPr/>
          <p:nvPr/>
        </p:nvSpPr>
        <p:spPr>
          <a:xfrm>
            <a:off x="7906931" y="375377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87"/>
          <p:cNvSpPr/>
          <p:nvPr/>
        </p:nvSpPr>
        <p:spPr>
          <a:xfrm>
            <a:off x="8731643" y="375377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87"/>
          <p:cNvSpPr/>
          <p:nvPr/>
        </p:nvSpPr>
        <p:spPr>
          <a:xfrm>
            <a:off x="8731643" y="7508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87"/>
          <p:cNvSpPr/>
          <p:nvPr/>
        </p:nvSpPr>
        <p:spPr>
          <a:xfrm>
            <a:off x="7906931" y="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87"/>
          <p:cNvSpPr/>
          <p:nvPr/>
        </p:nvSpPr>
        <p:spPr>
          <a:xfrm>
            <a:off x="8319287" y="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87"/>
          <p:cNvSpPr/>
          <p:nvPr/>
        </p:nvSpPr>
        <p:spPr>
          <a:xfrm>
            <a:off x="38100" y="47682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87"/>
          <p:cNvSpPr/>
          <p:nvPr/>
        </p:nvSpPr>
        <p:spPr>
          <a:xfrm>
            <a:off x="38100" y="43929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87"/>
          <p:cNvSpPr/>
          <p:nvPr/>
        </p:nvSpPr>
        <p:spPr>
          <a:xfrm>
            <a:off x="450300" y="47682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87"/>
          <p:cNvSpPr/>
          <p:nvPr/>
        </p:nvSpPr>
        <p:spPr>
          <a:xfrm>
            <a:off x="861600" y="47682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87"/>
          <p:cNvSpPr/>
          <p:nvPr/>
        </p:nvSpPr>
        <p:spPr>
          <a:xfrm>
            <a:off x="38100" y="4017600"/>
            <a:ext cx="412200" cy="3753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Alt 2">
  <p:cSld name="BLANK_1_1_1_1_1_1_1_2">
    <p:bg>
      <p:bgPr>
        <a:solidFill>
          <a:schemeClr val="lt2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88"/>
          <p:cNvSpPr/>
          <p:nvPr/>
        </p:nvSpPr>
        <p:spPr>
          <a:xfrm>
            <a:off x="5861425" y="3065475"/>
            <a:ext cx="3282600" cy="2078950"/>
          </a:xfrm>
          <a:custGeom>
            <a:avLst/>
            <a:gdLst/>
            <a:ahLst/>
            <a:cxnLst/>
            <a:rect l="l" t="t" r="r" b="b"/>
            <a:pathLst>
              <a:path w="131304" h="83158" extrusionOk="0">
                <a:moveTo>
                  <a:pt x="131286" y="0"/>
                </a:moveTo>
                <a:lnTo>
                  <a:pt x="131304" y="83132"/>
                </a:lnTo>
                <a:lnTo>
                  <a:pt x="0" y="83158"/>
                </a:lnTo>
                <a:lnTo>
                  <a:pt x="55816" y="4343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3" name="Google Shape;1453;p88"/>
          <p:cNvSpPr/>
          <p:nvPr/>
        </p:nvSpPr>
        <p:spPr>
          <a:xfrm>
            <a:off x="6818025" y="1675"/>
            <a:ext cx="2326300" cy="3183925"/>
          </a:xfrm>
          <a:custGeom>
            <a:avLst/>
            <a:gdLst/>
            <a:ahLst/>
            <a:cxnLst/>
            <a:rect l="l" t="t" r="r" b="b"/>
            <a:pathLst>
              <a:path w="93052" h="127357" extrusionOk="0">
                <a:moveTo>
                  <a:pt x="17353" y="127357"/>
                </a:moveTo>
                <a:lnTo>
                  <a:pt x="0" y="18662"/>
                </a:lnTo>
                <a:lnTo>
                  <a:pt x="93052" y="0"/>
                </a:lnTo>
                <a:lnTo>
                  <a:pt x="93019" y="12255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454" name="Google Shape;1454;p88"/>
          <p:cNvGrpSpPr/>
          <p:nvPr/>
        </p:nvGrpSpPr>
        <p:grpSpPr>
          <a:xfrm>
            <a:off x="25" y="4625"/>
            <a:ext cx="2329791" cy="795413"/>
            <a:chOff x="21" y="-511"/>
            <a:chExt cx="2329791" cy="800617"/>
          </a:xfrm>
        </p:grpSpPr>
        <p:grpSp>
          <p:nvGrpSpPr>
            <p:cNvPr id="1455" name="Google Shape;1455;p88"/>
            <p:cNvGrpSpPr/>
            <p:nvPr/>
          </p:nvGrpSpPr>
          <p:grpSpPr>
            <a:xfrm rot="10800000" flipH="1">
              <a:off x="25" y="392516"/>
              <a:ext cx="1927788" cy="407590"/>
              <a:chOff x="537425" y="3249175"/>
              <a:chExt cx="1774800" cy="370200"/>
            </a:xfrm>
          </p:grpSpPr>
          <p:sp>
            <p:nvSpPr>
              <p:cNvPr id="1456" name="Google Shape;1456;p88"/>
              <p:cNvSpPr/>
              <p:nvPr/>
            </p:nvSpPr>
            <p:spPr>
              <a:xfrm>
                <a:off x="537425" y="3249175"/>
                <a:ext cx="2940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457" name="Google Shape;1457;p8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458" name="Google Shape;1458;p8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459" name="Google Shape;1459;p88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460" name="Google Shape;1460;p88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461" name="Google Shape;1461;p88"/>
            <p:cNvGrpSpPr/>
            <p:nvPr/>
          </p:nvGrpSpPr>
          <p:grpSpPr>
            <a:xfrm rot="10800000" flipH="1">
              <a:off x="21" y="-511"/>
              <a:ext cx="1927788" cy="393115"/>
              <a:chOff x="537425" y="3249175"/>
              <a:chExt cx="1774800" cy="370200"/>
            </a:xfrm>
          </p:grpSpPr>
          <p:sp>
            <p:nvSpPr>
              <p:cNvPr id="1462" name="Google Shape;1462;p88"/>
              <p:cNvSpPr/>
              <p:nvPr/>
            </p:nvSpPr>
            <p:spPr>
              <a:xfrm>
                <a:off x="537425" y="3249175"/>
                <a:ext cx="2940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463" name="Google Shape;1463;p88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464" name="Google Shape;1464;p88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465" name="Google Shape;1465;p88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466" name="Google Shape;1466;p88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1467" name="Google Shape;1467;p88"/>
            <p:cNvSpPr/>
            <p:nvPr/>
          </p:nvSpPr>
          <p:spPr>
            <a:xfrm rot="10800000" flipH="1">
              <a:off x="1927813" y="392406"/>
              <a:ext cx="402000" cy="4077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1468" name="Google Shape;1468;p88"/>
          <p:cNvSpPr txBox="1">
            <a:spLocks noGrp="1"/>
          </p:cNvSpPr>
          <p:nvPr>
            <p:ph type="title"/>
          </p:nvPr>
        </p:nvSpPr>
        <p:spPr>
          <a:xfrm>
            <a:off x="96025" y="1206300"/>
            <a:ext cx="6507000" cy="187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9" name="Google Shape;1469;p88"/>
          <p:cNvSpPr/>
          <p:nvPr/>
        </p:nvSpPr>
        <p:spPr>
          <a:xfrm rot="386111">
            <a:off x="5422314" y="2861786"/>
            <a:ext cx="5875319" cy="1732905"/>
          </a:xfrm>
          <a:prstGeom prst="chord">
            <a:avLst>
              <a:gd name="adj1" fmla="val 2600939"/>
              <a:gd name="adj2" fmla="val 18561181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70" name="Google Shape;1470;p88"/>
          <p:cNvSpPr/>
          <p:nvPr/>
        </p:nvSpPr>
        <p:spPr>
          <a:xfrm rot="1800094">
            <a:off x="5534438" y="2649896"/>
            <a:ext cx="4427191" cy="1750358"/>
          </a:xfrm>
          <a:prstGeom prst="chord">
            <a:avLst>
              <a:gd name="adj1" fmla="val 837048"/>
              <a:gd name="adj2" fmla="val 1966528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71" name="Google Shape;1471;p88"/>
          <p:cNvSpPr txBox="1">
            <a:spLocks noGrp="1"/>
          </p:cNvSpPr>
          <p:nvPr>
            <p:ph type="subTitle" idx="1"/>
          </p:nvPr>
        </p:nvSpPr>
        <p:spPr>
          <a:xfrm>
            <a:off x="115025" y="3062925"/>
            <a:ext cx="3759600" cy="1659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472" name="Google Shape;1472;p88"/>
          <p:cNvCxnSpPr/>
          <p:nvPr/>
        </p:nvCxnSpPr>
        <p:spPr>
          <a:xfrm>
            <a:off x="1136205" y="977328"/>
            <a:ext cx="68838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 Alt 2">
  <p:cSld name="BLANK_1_1_1_1_1_1_1_1_1_1_1_1_1_1">
    <p:bg>
      <p:bgPr>
        <a:solidFill>
          <a:schemeClr val="lt1"/>
        </a:solidFill>
        <a:effectLst/>
      </p:bgPr>
    </p:bg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89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475" name="Google Shape;1475;p89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6055500" cy="840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6" name="Google Shape;1476;p89"/>
          <p:cNvSpPr txBox="1">
            <a:spLocks noGrp="1"/>
          </p:cNvSpPr>
          <p:nvPr>
            <p:ph type="title" idx="3"/>
          </p:nvPr>
        </p:nvSpPr>
        <p:spPr>
          <a:xfrm>
            <a:off x="115025" y="1904100"/>
            <a:ext cx="1834500" cy="520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77" name="Google Shape;1477;p89"/>
          <p:cNvSpPr txBox="1">
            <a:spLocks noGrp="1"/>
          </p:cNvSpPr>
          <p:nvPr>
            <p:ph type="title" idx="4"/>
          </p:nvPr>
        </p:nvSpPr>
        <p:spPr>
          <a:xfrm>
            <a:off x="2634200" y="1904100"/>
            <a:ext cx="1834500" cy="520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78" name="Google Shape;1478;p89"/>
          <p:cNvSpPr txBox="1">
            <a:spLocks noGrp="1"/>
          </p:cNvSpPr>
          <p:nvPr>
            <p:ph type="title" idx="5"/>
          </p:nvPr>
        </p:nvSpPr>
        <p:spPr>
          <a:xfrm>
            <a:off x="5169188" y="1904100"/>
            <a:ext cx="1834500" cy="520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479" name="Google Shape;1479;p89"/>
          <p:cNvSpPr txBox="1">
            <a:spLocks noGrp="1"/>
          </p:cNvSpPr>
          <p:nvPr>
            <p:ph type="body" idx="1"/>
          </p:nvPr>
        </p:nvSpPr>
        <p:spPr>
          <a:xfrm>
            <a:off x="115025" y="24874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480" name="Google Shape;1480;p89"/>
          <p:cNvSpPr txBox="1">
            <a:spLocks noGrp="1"/>
          </p:cNvSpPr>
          <p:nvPr>
            <p:ph type="body" idx="6"/>
          </p:nvPr>
        </p:nvSpPr>
        <p:spPr>
          <a:xfrm>
            <a:off x="115025" y="33951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481" name="Google Shape;1481;p89"/>
          <p:cNvSpPr txBox="1">
            <a:spLocks noGrp="1"/>
          </p:cNvSpPr>
          <p:nvPr>
            <p:ph type="body" idx="7"/>
          </p:nvPr>
        </p:nvSpPr>
        <p:spPr>
          <a:xfrm>
            <a:off x="2634200" y="24874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482" name="Google Shape;1482;p89"/>
          <p:cNvSpPr txBox="1">
            <a:spLocks noGrp="1"/>
          </p:cNvSpPr>
          <p:nvPr>
            <p:ph type="body" idx="8"/>
          </p:nvPr>
        </p:nvSpPr>
        <p:spPr>
          <a:xfrm>
            <a:off x="2634200" y="33951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483" name="Google Shape;1483;p89"/>
          <p:cNvSpPr txBox="1">
            <a:spLocks noGrp="1"/>
          </p:cNvSpPr>
          <p:nvPr>
            <p:ph type="body" idx="9"/>
          </p:nvPr>
        </p:nvSpPr>
        <p:spPr>
          <a:xfrm>
            <a:off x="5169188" y="24874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484" name="Google Shape;1484;p89"/>
          <p:cNvSpPr txBox="1">
            <a:spLocks noGrp="1"/>
          </p:cNvSpPr>
          <p:nvPr>
            <p:ph type="body" idx="13"/>
          </p:nvPr>
        </p:nvSpPr>
        <p:spPr>
          <a:xfrm>
            <a:off x="5169188" y="3395173"/>
            <a:ext cx="1834500" cy="889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rm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485" name="Google Shape;1485;p89"/>
          <p:cNvSpPr txBox="1">
            <a:spLocks noGrp="1"/>
          </p:cNvSpPr>
          <p:nvPr>
            <p:ph type="title" idx="14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E46962"/>
          </p15:clr>
        </p15:guide>
        <p15:guide id="2" pos="5760">
          <p15:clr>
            <a:srgbClr val="E46962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CUSTOM_2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90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488" name="Google Shape;1488;p90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5400000" cy="68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489" name="Google Shape;1489;p90"/>
          <p:cNvGrpSpPr/>
          <p:nvPr/>
        </p:nvGrpSpPr>
        <p:grpSpPr>
          <a:xfrm rot="10800000" flipH="1">
            <a:off x="6179902" y="24"/>
            <a:ext cx="2963226" cy="1495659"/>
            <a:chOff x="4306084" y="2701610"/>
            <a:chExt cx="4837921" cy="2441893"/>
          </a:xfrm>
        </p:grpSpPr>
        <p:sp>
          <p:nvSpPr>
            <p:cNvPr id="1490" name="Google Shape;1490;p90"/>
            <p:cNvSpPr/>
            <p:nvPr/>
          </p:nvSpPr>
          <p:spPr>
            <a:xfrm>
              <a:off x="4306084" y="4485495"/>
              <a:ext cx="4837921" cy="658008"/>
            </a:xfrm>
            <a:custGeom>
              <a:avLst/>
              <a:gdLst/>
              <a:ahLst/>
              <a:cxnLst/>
              <a:rect l="l" t="t" r="r" b="b"/>
              <a:pathLst>
                <a:path w="89824" h="12217" fill="none" extrusionOk="0">
                  <a:moveTo>
                    <a:pt x="85826" y="0"/>
                  </a:moveTo>
                  <a:lnTo>
                    <a:pt x="85826" y="0"/>
                  </a:lnTo>
                  <a:lnTo>
                    <a:pt x="85045" y="291"/>
                  </a:lnTo>
                  <a:lnTo>
                    <a:pt x="84218" y="581"/>
                  </a:lnTo>
                  <a:lnTo>
                    <a:pt x="83370" y="871"/>
                  </a:lnTo>
                  <a:lnTo>
                    <a:pt x="82476" y="1139"/>
                  </a:lnTo>
                  <a:lnTo>
                    <a:pt x="81538" y="1430"/>
                  </a:lnTo>
                  <a:lnTo>
                    <a:pt x="80578" y="1697"/>
                  </a:lnTo>
                  <a:lnTo>
                    <a:pt x="79596" y="1943"/>
                  </a:lnTo>
                  <a:lnTo>
                    <a:pt x="78568" y="2189"/>
                  </a:lnTo>
                  <a:lnTo>
                    <a:pt x="77496" y="2434"/>
                  </a:lnTo>
                  <a:lnTo>
                    <a:pt x="76424" y="2680"/>
                  </a:lnTo>
                  <a:lnTo>
                    <a:pt x="75308" y="2903"/>
                  </a:lnTo>
                  <a:lnTo>
                    <a:pt x="74146" y="3104"/>
                  </a:lnTo>
                  <a:lnTo>
                    <a:pt x="71779" y="3529"/>
                  </a:lnTo>
                  <a:lnTo>
                    <a:pt x="69278" y="3886"/>
                  </a:lnTo>
                  <a:lnTo>
                    <a:pt x="66709" y="4221"/>
                  </a:lnTo>
                  <a:lnTo>
                    <a:pt x="64029" y="4511"/>
                  </a:lnTo>
                  <a:lnTo>
                    <a:pt x="61260" y="4779"/>
                  </a:lnTo>
                  <a:lnTo>
                    <a:pt x="58424" y="4980"/>
                  </a:lnTo>
                  <a:lnTo>
                    <a:pt x="55498" y="5159"/>
                  </a:lnTo>
                  <a:lnTo>
                    <a:pt x="52506" y="5271"/>
                  </a:lnTo>
                  <a:lnTo>
                    <a:pt x="49468" y="5338"/>
                  </a:lnTo>
                  <a:lnTo>
                    <a:pt x="46364" y="5382"/>
                  </a:lnTo>
                  <a:lnTo>
                    <a:pt x="46364" y="5382"/>
                  </a:lnTo>
                  <a:lnTo>
                    <a:pt x="43260" y="5338"/>
                  </a:lnTo>
                  <a:lnTo>
                    <a:pt x="40200" y="5271"/>
                  </a:lnTo>
                  <a:lnTo>
                    <a:pt x="37208" y="5159"/>
                  </a:lnTo>
                  <a:lnTo>
                    <a:pt x="34304" y="4980"/>
                  </a:lnTo>
                  <a:lnTo>
                    <a:pt x="31446" y="4779"/>
                  </a:lnTo>
                  <a:lnTo>
                    <a:pt x="28676" y="4511"/>
                  </a:lnTo>
                  <a:lnTo>
                    <a:pt x="25996" y="4221"/>
                  </a:lnTo>
                  <a:lnTo>
                    <a:pt x="23428" y="3886"/>
                  </a:lnTo>
                  <a:lnTo>
                    <a:pt x="20927" y="3529"/>
                  </a:lnTo>
                  <a:lnTo>
                    <a:pt x="18560" y="3104"/>
                  </a:lnTo>
                  <a:lnTo>
                    <a:pt x="17421" y="2903"/>
                  </a:lnTo>
                  <a:lnTo>
                    <a:pt x="16282" y="2680"/>
                  </a:lnTo>
                  <a:lnTo>
                    <a:pt x="15210" y="2434"/>
                  </a:lnTo>
                  <a:lnTo>
                    <a:pt x="14138" y="2189"/>
                  </a:lnTo>
                  <a:lnTo>
                    <a:pt x="13110" y="1943"/>
                  </a:lnTo>
                  <a:lnTo>
                    <a:pt x="12128" y="1697"/>
                  </a:lnTo>
                  <a:lnTo>
                    <a:pt x="11167" y="1430"/>
                  </a:lnTo>
                  <a:lnTo>
                    <a:pt x="10229" y="1139"/>
                  </a:lnTo>
                  <a:lnTo>
                    <a:pt x="9336" y="871"/>
                  </a:lnTo>
                  <a:lnTo>
                    <a:pt x="8487" y="581"/>
                  </a:lnTo>
                  <a:lnTo>
                    <a:pt x="7661" y="291"/>
                  </a:lnTo>
                  <a:lnTo>
                    <a:pt x="6879" y="0"/>
                  </a:lnTo>
                  <a:lnTo>
                    <a:pt x="6879" y="0"/>
                  </a:lnTo>
                  <a:lnTo>
                    <a:pt x="6075" y="313"/>
                  </a:lnTo>
                  <a:lnTo>
                    <a:pt x="5338" y="648"/>
                  </a:lnTo>
                  <a:lnTo>
                    <a:pt x="4624" y="983"/>
                  </a:lnTo>
                  <a:lnTo>
                    <a:pt x="3976" y="1340"/>
                  </a:lnTo>
                  <a:lnTo>
                    <a:pt x="3351" y="1697"/>
                  </a:lnTo>
                  <a:lnTo>
                    <a:pt x="2793" y="2055"/>
                  </a:lnTo>
                  <a:lnTo>
                    <a:pt x="2279" y="2412"/>
                  </a:lnTo>
                  <a:lnTo>
                    <a:pt x="1810" y="2792"/>
                  </a:lnTo>
                  <a:lnTo>
                    <a:pt x="1386" y="3171"/>
                  </a:lnTo>
                  <a:lnTo>
                    <a:pt x="1028" y="3551"/>
                  </a:lnTo>
                  <a:lnTo>
                    <a:pt x="716" y="3931"/>
                  </a:lnTo>
                  <a:lnTo>
                    <a:pt x="470" y="4310"/>
                  </a:lnTo>
                  <a:lnTo>
                    <a:pt x="269" y="4712"/>
                  </a:lnTo>
                  <a:lnTo>
                    <a:pt x="180" y="4913"/>
                  </a:lnTo>
                  <a:lnTo>
                    <a:pt x="135" y="5114"/>
                  </a:lnTo>
                  <a:lnTo>
                    <a:pt x="68" y="5315"/>
                  </a:lnTo>
                  <a:lnTo>
                    <a:pt x="46" y="5516"/>
                  </a:lnTo>
                  <a:lnTo>
                    <a:pt x="23" y="5717"/>
                  </a:lnTo>
                  <a:lnTo>
                    <a:pt x="1" y="5918"/>
                  </a:lnTo>
                  <a:lnTo>
                    <a:pt x="1" y="5918"/>
                  </a:lnTo>
                  <a:lnTo>
                    <a:pt x="23" y="6142"/>
                  </a:lnTo>
                  <a:lnTo>
                    <a:pt x="46" y="6365"/>
                  </a:lnTo>
                  <a:lnTo>
                    <a:pt x="90" y="6566"/>
                  </a:lnTo>
                  <a:lnTo>
                    <a:pt x="135" y="6789"/>
                  </a:lnTo>
                  <a:lnTo>
                    <a:pt x="224" y="7013"/>
                  </a:lnTo>
                  <a:lnTo>
                    <a:pt x="314" y="7214"/>
                  </a:lnTo>
                  <a:lnTo>
                    <a:pt x="425" y="7437"/>
                  </a:lnTo>
                  <a:lnTo>
                    <a:pt x="537" y="7638"/>
                  </a:lnTo>
                  <a:lnTo>
                    <a:pt x="671" y="7839"/>
                  </a:lnTo>
                  <a:lnTo>
                    <a:pt x="827" y="8062"/>
                  </a:lnTo>
                  <a:lnTo>
                    <a:pt x="1185" y="8464"/>
                  </a:lnTo>
                  <a:lnTo>
                    <a:pt x="1609" y="8866"/>
                  </a:lnTo>
                  <a:lnTo>
                    <a:pt x="2078" y="9268"/>
                  </a:lnTo>
                  <a:lnTo>
                    <a:pt x="2614" y="9670"/>
                  </a:lnTo>
                  <a:lnTo>
                    <a:pt x="3195" y="10050"/>
                  </a:lnTo>
                  <a:lnTo>
                    <a:pt x="3842" y="10430"/>
                  </a:lnTo>
                  <a:lnTo>
                    <a:pt x="4557" y="10809"/>
                  </a:lnTo>
                  <a:lnTo>
                    <a:pt x="5294" y="11167"/>
                  </a:lnTo>
                  <a:lnTo>
                    <a:pt x="6098" y="11524"/>
                  </a:lnTo>
                  <a:lnTo>
                    <a:pt x="6969" y="11881"/>
                  </a:lnTo>
                  <a:lnTo>
                    <a:pt x="7862" y="12216"/>
                  </a:lnTo>
                  <a:lnTo>
                    <a:pt x="84844" y="12216"/>
                  </a:lnTo>
                  <a:lnTo>
                    <a:pt x="89824" y="9871"/>
                  </a:lnTo>
                  <a:lnTo>
                    <a:pt x="89824" y="1988"/>
                  </a:lnTo>
                  <a:lnTo>
                    <a:pt x="89824" y="1988"/>
                  </a:lnTo>
                  <a:lnTo>
                    <a:pt x="89400" y="1720"/>
                  </a:lnTo>
                  <a:lnTo>
                    <a:pt x="88975" y="1474"/>
                  </a:lnTo>
                  <a:lnTo>
                    <a:pt x="88506" y="1206"/>
                  </a:lnTo>
                  <a:lnTo>
                    <a:pt x="88015" y="961"/>
                  </a:lnTo>
                  <a:lnTo>
                    <a:pt x="87501" y="715"/>
                  </a:lnTo>
                  <a:lnTo>
                    <a:pt x="86965" y="469"/>
                  </a:lnTo>
                  <a:lnTo>
                    <a:pt x="85826" y="0"/>
                  </a:lnTo>
                  <a:lnTo>
                    <a:pt x="85826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1491" name="Google Shape;1491;p90"/>
            <p:cNvSpPr/>
            <p:nvPr/>
          </p:nvSpPr>
          <p:spPr>
            <a:xfrm>
              <a:off x="4306084" y="3738493"/>
              <a:ext cx="4837921" cy="747038"/>
            </a:xfrm>
            <a:custGeom>
              <a:avLst/>
              <a:gdLst/>
              <a:ahLst/>
              <a:cxnLst/>
              <a:rect l="l" t="t" r="r" b="b"/>
              <a:pathLst>
                <a:path w="89824" h="13870" fill="none" extrusionOk="0">
                  <a:moveTo>
                    <a:pt x="79372" y="0"/>
                  </a:moveTo>
                  <a:lnTo>
                    <a:pt x="79372" y="0"/>
                  </a:lnTo>
                  <a:lnTo>
                    <a:pt x="77764" y="380"/>
                  </a:lnTo>
                  <a:lnTo>
                    <a:pt x="76067" y="737"/>
                  </a:lnTo>
                  <a:lnTo>
                    <a:pt x="74325" y="1072"/>
                  </a:lnTo>
                  <a:lnTo>
                    <a:pt x="72494" y="1407"/>
                  </a:lnTo>
                  <a:lnTo>
                    <a:pt x="70595" y="1698"/>
                  </a:lnTo>
                  <a:lnTo>
                    <a:pt x="68652" y="1966"/>
                  </a:lnTo>
                  <a:lnTo>
                    <a:pt x="66642" y="2234"/>
                  </a:lnTo>
                  <a:lnTo>
                    <a:pt x="64565" y="2457"/>
                  </a:lnTo>
                  <a:lnTo>
                    <a:pt x="62444" y="2658"/>
                  </a:lnTo>
                  <a:lnTo>
                    <a:pt x="60278" y="2859"/>
                  </a:lnTo>
                  <a:lnTo>
                    <a:pt x="58044" y="3015"/>
                  </a:lnTo>
                  <a:lnTo>
                    <a:pt x="55789" y="3127"/>
                  </a:lnTo>
                  <a:lnTo>
                    <a:pt x="53488" y="3239"/>
                  </a:lnTo>
                  <a:lnTo>
                    <a:pt x="51143" y="3306"/>
                  </a:lnTo>
                  <a:lnTo>
                    <a:pt x="48754" y="3350"/>
                  </a:lnTo>
                  <a:lnTo>
                    <a:pt x="46364" y="3373"/>
                  </a:lnTo>
                  <a:lnTo>
                    <a:pt x="46364" y="3373"/>
                  </a:lnTo>
                  <a:lnTo>
                    <a:pt x="43952" y="3350"/>
                  </a:lnTo>
                  <a:lnTo>
                    <a:pt x="41563" y="3306"/>
                  </a:lnTo>
                  <a:lnTo>
                    <a:pt x="39218" y="3239"/>
                  </a:lnTo>
                  <a:lnTo>
                    <a:pt x="36917" y="3127"/>
                  </a:lnTo>
                  <a:lnTo>
                    <a:pt x="34662" y="3015"/>
                  </a:lnTo>
                  <a:lnTo>
                    <a:pt x="32451" y="2859"/>
                  </a:lnTo>
                  <a:lnTo>
                    <a:pt x="30262" y="2658"/>
                  </a:lnTo>
                  <a:lnTo>
                    <a:pt x="28140" y="2457"/>
                  </a:lnTo>
                  <a:lnTo>
                    <a:pt x="26086" y="2234"/>
                  </a:lnTo>
                  <a:lnTo>
                    <a:pt x="24053" y="1966"/>
                  </a:lnTo>
                  <a:lnTo>
                    <a:pt x="22111" y="1698"/>
                  </a:lnTo>
                  <a:lnTo>
                    <a:pt x="20212" y="1407"/>
                  </a:lnTo>
                  <a:lnTo>
                    <a:pt x="18381" y="1072"/>
                  </a:lnTo>
                  <a:lnTo>
                    <a:pt x="16639" y="737"/>
                  </a:lnTo>
                  <a:lnTo>
                    <a:pt x="14942" y="380"/>
                  </a:lnTo>
                  <a:lnTo>
                    <a:pt x="13334" y="0"/>
                  </a:lnTo>
                  <a:lnTo>
                    <a:pt x="13334" y="0"/>
                  </a:lnTo>
                  <a:lnTo>
                    <a:pt x="11815" y="380"/>
                  </a:lnTo>
                  <a:lnTo>
                    <a:pt x="10386" y="782"/>
                  </a:lnTo>
                  <a:lnTo>
                    <a:pt x="9046" y="1229"/>
                  </a:lnTo>
                  <a:lnTo>
                    <a:pt x="7773" y="1653"/>
                  </a:lnTo>
                  <a:lnTo>
                    <a:pt x="6589" y="2122"/>
                  </a:lnTo>
                  <a:lnTo>
                    <a:pt x="5495" y="2591"/>
                  </a:lnTo>
                  <a:lnTo>
                    <a:pt x="4490" y="3060"/>
                  </a:lnTo>
                  <a:lnTo>
                    <a:pt x="4021" y="3328"/>
                  </a:lnTo>
                  <a:lnTo>
                    <a:pt x="3574" y="3574"/>
                  </a:lnTo>
                  <a:lnTo>
                    <a:pt x="3150" y="3819"/>
                  </a:lnTo>
                  <a:lnTo>
                    <a:pt x="2770" y="4087"/>
                  </a:lnTo>
                  <a:lnTo>
                    <a:pt x="2391" y="4333"/>
                  </a:lnTo>
                  <a:lnTo>
                    <a:pt x="2056" y="4601"/>
                  </a:lnTo>
                  <a:lnTo>
                    <a:pt x="1743" y="4869"/>
                  </a:lnTo>
                  <a:lnTo>
                    <a:pt x="1430" y="5137"/>
                  </a:lnTo>
                  <a:lnTo>
                    <a:pt x="1162" y="5405"/>
                  </a:lnTo>
                  <a:lnTo>
                    <a:pt x="939" y="5673"/>
                  </a:lnTo>
                  <a:lnTo>
                    <a:pt x="716" y="5941"/>
                  </a:lnTo>
                  <a:lnTo>
                    <a:pt x="537" y="6231"/>
                  </a:lnTo>
                  <a:lnTo>
                    <a:pt x="381" y="6499"/>
                  </a:lnTo>
                  <a:lnTo>
                    <a:pt x="247" y="6790"/>
                  </a:lnTo>
                  <a:lnTo>
                    <a:pt x="135" y="7058"/>
                  </a:lnTo>
                  <a:lnTo>
                    <a:pt x="68" y="7348"/>
                  </a:lnTo>
                  <a:lnTo>
                    <a:pt x="23" y="7638"/>
                  </a:lnTo>
                  <a:lnTo>
                    <a:pt x="1" y="7929"/>
                  </a:lnTo>
                  <a:lnTo>
                    <a:pt x="1" y="7929"/>
                  </a:lnTo>
                  <a:lnTo>
                    <a:pt x="23" y="8130"/>
                  </a:lnTo>
                  <a:lnTo>
                    <a:pt x="46" y="8331"/>
                  </a:lnTo>
                  <a:lnTo>
                    <a:pt x="68" y="8532"/>
                  </a:lnTo>
                  <a:lnTo>
                    <a:pt x="135" y="8733"/>
                  </a:lnTo>
                  <a:lnTo>
                    <a:pt x="180" y="8934"/>
                  </a:lnTo>
                  <a:lnTo>
                    <a:pt x="269" y="9135"/>
                  </a:lnTo>
                  <a:lnTo>
                    <a:pt x="470" y="9537"/>
                  </a:lnTo>
                  <a:lnTo>
                    <a:pt x="716" y="9916"/>
                  </a:lnTo>
                  <a:lnTo>
                    <a:pt x="1028" y="10318"/>
                  </a:lnTo>
                  <a:lnTo>
                    <a:pt x="1386" y="10698"/>
                  </a:lnTo>
                  <a:lnTo>
                    <a:pt x="1810" y="11055"/>
                  </a:lnTo>
                  <a:lnTo>
                    <a:pt x="2279" y="11435"/>
                  </a:lnTo>
                  <a:lnTo>
                    <a:pt x="2793" y="11792"/>
                  </a:lnTo>
                  <a:lnTo>
                    <a:pt x="3351" y="12150"/>
                  </a:lnTo>
                  <a:lnTo>
                    <a:pt x="3976" y="12507"/>
                  </a:lnTo>
                  <a:lnTo>
                    <a:pt x="4624" y="12864"/>
                  </a:lnTo>
                  <a:lnTo>
                    <a:pt x="5338" y="13199"/>
                  </a:lnTo>
                  <a:lnTo>
                    <a:pt x="6075" y="13534"/>
                  </a:lnTo>
                  <a:lnTo>
                    <a:pt x="6879" y="13869"/>
                  </a:lnTo>
                  <a:lnTo>
                    <a:pt x="6879" y="13869"/>
                  </a:lnTo>
                  <a:lnTo>
                    <a:pt x="7661" y="13557"/>
                  </a:lnTo>
                  <a:lnTo>
                    <a:pt x="8487" y="13266"/>
                  </a:lnTo>
                  <a:lnTo>
                    <a:pt x="9336" y="12976"/>
                  </a:lnTo>
                  <a:lnTo>
                    <a:pt x="10229" y="12708"/>
                  </a:lnTo>
                  <a:lnTo>
                    <a:pt x="11167" y="12440"/>
                  </a:lnTo>
                  <a:lnTo>
                    <a:pt x="12128" y="12172"/>
                  </a:lnTo>
                  <a:lnTo>
                    <a:pt x="13110" y="11904"/>
                  </a:lnTo>
                  <a:lnTo>
                    <a:pt x="14138" y="11658"/>
                  </a:lnTo>
                  <a:lnTo>
                    <a:pt x="15210" y="11413"/>
                  </a:lnTo>
                  <a:lnTo>
                    <a:pt x="16282" y="11189"/>
                  </a:lnTo>
                  <a:lnTo>
                    <a:pt x="17421" y="10966"/>
                  </a:lnTo>
                  <a:lnTo>
                    <a:pt x="18560" y="10743"/>
                  </a:lnTo>
                  <a:lnTo>
                    <a:pt x="20927" y="10318"/>
                  </a:lnTo>
                  <a:lnTo>
                    <a:pt x="23428" y="9961"/>
                  </a:lnTo>
                  <a:lnTo>
                    <a:pt x="25996" y="9626"/>
                  </a:lnTo>
                  <a:lnTo>
                    <a:pt x="28676" y="9336"/>
                  </a:lnTo>
                  <a:lnTo>
                    <a:pt x="31446" y="9068"/>
                  </a:lnTo>
                  <a:lnTo>
                    <a:pt x="34304" y="8867"/>
                  </a:lnTo>
                  <a:lnTo>
                    <a:pt x="37208" y="8688"/>
                  </a:lnTo>
                  <a:lnTo>
                    <a:pt x="40200" y="8576"/>
                  </a:lnTo>
                  <a:lnTo>
                    <a:pt x="43260" y="8509"/>
                  </a:lnTo>
                  <a:lnTo>
                    <a:pt x="46364" y="8487"/>
                  </a:lnTo>
                  <a:lnTo>
                    <a:pt x="46364" y="8487"/>
                  </a:lnTo>
                  <a:lnTo>
                    <a:pt x="49468" y="8509"/>
                  </a:lnTo>
                  <a:lnTo>
                    <a:pt x="52506" y="8576"/>
                  </a:lnTo>
                  <a:lnTo>
                    <a:pt x="55498" y="8688"/>
                  </a:lnTo>
                  <a:lnTo>
                    <a:pt x="58424" y="8867"/>
                  </a:lnTo>
                  <a:lnTo>
                    <a:pt x="61260" y="9068"/>
                  </a:lnTo>
                  <a:lnTo>
                    <a:pt x="64029" y="9336"/>
                  </a:lnTo>
                  <a:lnTo>
                    <a:pt x="66709" y="9626"/>
                  </a:lnTo>
                  <a:lnTo>
                    <a:pt x="69278" y="9961"/>
                  </a:lnTo>
                  <a:lnTo>
                    <a:pt x="71779" y="10318"/>
                  </a:lnTo>
                  <a:lnTo>
                    <a:pt x="74146" y="10743"/>
                  </a:lnTo>
                  <a:lnTo>
                    <a:pt x="75308" y="10966"/>
                  </a:lnTo>
                  <a:lnTo>
                    <a:pt x="76424" y="11189"/>
                  </a:lnTo>
                  <a:lnTo>
                    <a:pt x="77496" y="11413"/>
                  </a:lnTo>
                  <a:lnTo>
                    <a:pt x="78568" y="11658"/>
                  </a:lnTo>
                  <a:lnTo>
                    <a:pt x="79596" y="11904"/>
                  </a:lnTo>
                  <a:lnTo>
                    <a:pt x="80578" y="12172"/>
                  </a:lnTo>
                  <a:lnTo>
                    <a:pt x="81538" y="12440"/>
                  </a:lnTo>
                  <a:lnTo>
                    <a:pt x="82476" y="12708"/>
                  </a:lnTo>
                  <a:lnTo>
                    <a:pt x="83370" y="12976"/>
                  </a:lnTo>
                  <a:lnTo>
                    <a:pt x="84218" y="13266"/>
                  </a:lnTo>
                  <a:lnTo>
                    <a:pt x="85045" y="13557"/>
                  </a:lnTo>
                  <a:lnTo>
                    <a:pt x="85826" y="13869"/>
                  </a:lnTo>
                  <a:lnTo>
                    <a:pt x="85826" y="13869"/>
                  </a:lnTo>
                  <a:lnTo>
                    <a:pt x="86965" y="13378"/>
                  </a:lnTo>
                  <a:lnTo>
                    <a:pt x="88015" y="12887"/>
                  </a:lnTo>
                  <a:lnTo>
                    <a:pt x="88506" y="12641"/>
                  </a:lnTo>
                  <a:lnTo>
                    <a:pt x="88975" y="12395"/>
                  </a:lnTo>
                  <a:lnTo>
                    <a:pt x="89400" y="12127"/>
                  </a:lnTo>
                  <a:lnTo>
                    <a:pt x="89824" y="11859"/>
                  </a:lnTo>
                  <a:lnTo>
                    <a:pt x="89824" y="3998"/>
                  </a:lnTo>
                  <a:lnTo>
                    <a:pt x="89824" y="3998"/>
                  </a:lnTo>
                  <a:lnTo>
                    <a:pt x="89377" y="3708"/>
                  </a:lnTo>
                  <a:lnTo>
                    <a:pt x="88886" y="3440"/>
                  </a:lnTo>
                  <a:lnTo>
                    <a:pt x="88395" y="3149"/>
                  </a:lnTo>
                  <a:lnTo>
                    <a:pt x="87859" y="2881"/>
                  </a:lnTo>
                  <a:lnTo>
                    <a:pt x="87300" y="2613"/>
                  </a:lnTo>
                  <a:lnTo>
                    <a:pt x="86697" y="2368"/>
                  </a:lnTo>
                  <a:lnTo>
                    <a:pt x="86094" y="2100"/>
                  </a:lnTo>
                  <a:lnTo>
                    <a:pt x="85447" y="1854"/>
                  </a:lnTo>
                  <a:lnTo>
                    <a:pt x="84084" y="1363"/>
                  </a:lnTo>
                  <a:lnTo>
                    <a:pt x="82610" y="871"/>
                  </a:lnTo>
                  <a:lnTo>
                    <a:pt x="81047" y="425"/>
                  </a:lnTo>
                  <a:lnTo>
                    <a:pt x="79372" y="0"/>
                  </a:lnTo>
                  <a:lnTo>
                    <a:pt x="79372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  <p:sp>
          <p:nvSpPr>
            <p:cNvPr id="1492" name="Google Shape;1492;p90"/>
            <p:cNvSpPr/>
            <p:nvPr/>
          </p:nvSpPr>
          <p:spPr>
            <a:xfrm>
              <a:off x="4306084" y="2701610"/>
              <a:ext cx="4837921" cy="1036913"/>
            </a:xfrm>
            <a:custGeom>
              <a:avLst/>
              <a:gdLst/>
              <a:ahLst/>
              <a:cxnLst/>
              <a:rect l="l" t="t" r="r" b="b"/>
              <a:pathLst>
                <a:path w="89824" h="19252" fill="none" extrusionOk="0">
                  <a:moveTo>
                    <a:pt x="46364" y="1"/>
                  </a:moveTo>
                  <a:lnTo>
                    <a:pt x="46364" y="1"/>
                  </a:lnTo>
                  <a:lnTo>
                    <a:pt x="43974" y="1"/>
                  </a:lnTo>
                  <a:lnTo>
                    <a:pt x="41607" y="45"/>
                  </a:lnTo>
                  <a:lnTo>
                    <a:pt x="39307" y="135"/>
                  </a:lnTo>
                  <a:lnTo>
                    <a:pt x="37007" y="224"/>
                  </a:lnTo>
                  <a:lnTo>
                    <a:pt x="34773" y="358"/>
                  </a:lnTo>
                  <a:lnTo>
                    <a:pt x="32562" y="492"/>
                  </a:lnTo>
                  <a:lnTo>
                    <a:pt x="30418" y="671"/>
                  </a:lnTo>
                  <a:lnTo>
                    <a:pt x="28319" y="872"/>
                  </a:lnTo>
                  <a:lnTo>
                    <a:pt x="26264" y="1117"/>
                  </a:lnTo>
                  <a:lnTo>
                    <a:pt x="24254" y="1363"/>
                  </a:lnTo>
                  <a:lnTo>
                    <a:pt x="22334" y="1631"/>
                  </a:lnTo>
                  <a:lnTo>
                    <a:pt x="20436" y="1921"/>
                  </a:lnTo>
                  <a:lnTo>
                    <a:pt x="18627" y="2234"/>
                  </a:lnTo>
                  <a:lnTo>
                    <a:pt x="16885" y="2569"/>
                  </a:lnTo>
                  <a:lnTo>
                    <a:pt x="15187" y="2926"/>
                  </a:lnTo>
                  <a:lnTo>
                    <a:pt x="13579" y="3306"/>
                  </a:lnTo>
                  <a:lnTo>
                    <a:pt x="12038" y="3708"/>
                  </a:lnTo>
                  <a:lnTo>
                    <a:pt x="10587" y="4110"/>
                  </a:lnTo>
                  <a:lnTo>
                    <a:pt x="9224" y="4534"/>
                  </a:lnTo>
                  <a:lnTo>
                    <a:pt x="7929" y="4981"/>
                  </a:lnTo>
                  <a:lnTo>
                    <a:pt x="6723" y="5450"/>
                  </a:lnTo>
                  <a:lnTo>
                    <a:pt x="5606" y="5919"/>
                  </a:lnTo>
                  <a:lnTo>
                    <a:pt x="4579" y="6410"/>
                  </a:lnTo>
                  <a:lnTo>
                    <a:pt x="4110" y="6656"/>
                  </a:lnTo>
                  <a:lnTo>
                    <a:pt x="3641" y="6901"/>
                  </a:lnTo>
                  <a:lnTo>
                    <a:pt x="3217" y="7169"/>
                  </a:lnTo>
                  <a:lnTo>
                    <a:pt x="2815" y="7415"/>
                  </a:lnTo>
                  <a:lnTo>
                    <a:pt x="2435" y="7683"/>
                  </a:lnTo>
                  <a:lnTo>
                    <a:pt x="2100" y="7951"/>
                  </a:lnTo>
                  <a:lnTo>
                    <a:pt x="1765" y="8219"/>
                  </a:lnTo>
                  <a:lnTo>
                    <a:pt x="1475" y="8487"/>
                  </a:lnTo>
                  <a:lnTo>
                    <a:pt x="1185" y="8755"/>
                  </a:lnTo>
                  <a:lnTo>
                    <a:pt x="961" y="9023"/>
                  </a:lnTo>
                  <a:lnTo>
                    <a:pt x="738" y="9313"/>
                  </a:lnTo>
                  <a:lnTo>
                    <a:pt x="537" y="9581"/>
                  </a:lnTo>
                  <a:lnTo>
                    <a:pt x="381" y="9872"/>
                  </a:lnTo>
                  <a:lnTo>
                    <a:pt x="247" y="10140"/>
                  </a:lnTo>
                  <a:lnTo>
                    <a:pt x="135" y="10430"/>
                  </a:lnTo>
                  <a:lnTo>
                    <a:pt x="68" y="10720"/>
                  </a:lnTo>
                  <a:lnTo>
                    <a:pt x="23" y="11011"/>
                  </a:lnTo>
                  <a:lnTo>
                    <a:pt x="1" y="11301"/>
                  </a:lnTo>
                  <a:lnTo>
                    <a:pt x="1" y="11301"/>
                  </a:lnTo>
                  <a:lnTo>
                    <a:pt x="23" y="11591"/>
                  </a:lnTo>
                  <a:lnTo>
                    <a:pt x="68" y="11882"/>
                  </a:lnTo>
                  <a:lnTo>
                    <a:pt x="135" y="12172"/>
                  </a:lnTo>
                  <a:lnTo>
                    <a:pt x="247" y="12462"/>
                  </a:lnTo>
                  <a:lnTo>
                    <a:pt x="381" y="12730"/>
                  </a:lnTo>
                  <a:lnTo>
                    <a:pt x="537" y="13021"/>
                  </a:lnTo>
                  <a:lnTo>
                    <a:pt x="716" y="13289"/>
                  </a:lnTo>
                  <a:lnTo>
                    <a:pt x="939" y="13557"/>
                  </a:lnTo>
                  <a:lnTo>
                    <a:pt x="1162" y="13847"/>
                  </a:lnTo>
                  <a:lnTo>
                    <a:pt x="1430" y="14115"/>
                  </a:lnTo>
                  <a:lnTo>
                    <a:pt x="1743" y="14383"/>
                  </a:lnTo>
                  <a:lnTo>
                    <a:pt x="2056" y="14629"/>
                  </a:lnTo>
                  <a:lnTo>
                    <a:pt x="2391" y="14897"/>
                  </a:lnTo>
                  <a:lnTo>
                    <a:pt x="2770" y="15165"/>
                  </a:lnTo>
                  <a:lnTo>
                    <a:pt x="3150" y="15410"/>
                  </a:lnTo>
                  <a:lnTo>
                    <a:pt x="3574" y="15678"/>
                  </a:lnTo>
                  <a:lnTo>
                    <a:pt x="4021" y="15924"/>
                  </a:lnTo>
                  <a:lnTo>
                    <a:pt x="4490" y="16170"/>
                  </a:lnTo>
                  <a:lnTo>
                    <a:pt x="5495" y="16661"/>
                  </a:lnTo>
                  <a:lnTo>
                    <a:pt x="6589" y="17130"/>
                  </a:lnTo>
                  <a:lnTo>
                    <a:pt x="7773" y="17577"/>
                  </a:lnTo>
                  <a:lnTo>
                    <a:pt x="9046" y="18023"/>
                  </a:lnTo>
                  <a:lnTo>
                    <a:pt x="10386" y="18447"/>
                  </a:lnTo>
                  <a:lnTo>
                    <a:pt x="11815" y="18849"/>
                  </a:lnTo>
                  <a:lnTo>
                    <a:pt x="13334" y="19251"/>
                  </a:lnTo>
                  <a:lnTo>
                    <a:pt x="13334" y="19251"/>
                  </a:lnTo>
                  <a:lnTo>
                    <a:pt x="14942" y="18872"/>
                  </a:lnTo>
                  <a:lnTo>
                    <a:pt x="16639" y="18492"/>
                  </a:lnTo>
                  <a:lnTo>
                    <a:pt x="18381" y="18157"/>
                  </a:lnTo>
                  <a:lnTo>
                    <a:pt x="20212" y="17845"/>
                  </a:lnTo>
                  <a:lnTo>
                    <a:pt x="22111" y="17532"/>
                  </a:lnTo>
                  <a:lnTo>
                    <a:pt x="24053" y="17264"/>
                  </a:lnTo>
                  <a:lnTo>
                    <a:pt x="26086" y="16996"/>
                  </a:lnTo>
                  <a:lnTo>
                    <a:pt x="28140" y="16773"/>
                  </a:lnTo>
                  <a:lnTo>
                    <a:pt x="30262" y="16572"/>
                  </a:lnTo>
                  <a:lnTo>
                    <a:pt x="32451" y="16393"/>
                  </a:lnTo>
                  <a:lnTo>
                    <a:pt x="34662" y="16237"/>
                  </a:lnTo>
                  <a:lnTo>
                    <a:pt x="36917" y="16103"/>
                  </a:lnTo>
                  <a:lnTo>
                    <a:pt x="39218" y="15991"/>
                  </a:lnTo>
                  <a:lnTo>
                    <a:pt x="41563" y="15924"/>
                  </a:lnTo>
                  <a:lnTo>
                    <a:pt x="43952" y="15879"/>
                  </a:lnTo>
                  <a:lnTo>
                    <a:pt x="46364" y="15857"/>
                  </a:lnTo>
                  <a:lnTo>
                    <a:pt x="46364" y="15857"/>
                  </a:lnTo>
                  <a:lnTo>
                    <a:pt x="48754" y="15879"/>
                  </a:lnTo>
                  <a:lnTo>
                    <a:pt x="51143" y="15924"/>
                  </a:lnTo>
                  <a:lnTo>
                    <a:pt x="53488" y="15991"/>
                  </a:lnTo>
                  <a:lnTo>
                    <a:pt x="55789" y="16103"/>
                  </a:lnTo>
                  <a:lnTo>
                    <a:pt x="58044" y="16237"/>
                  </a:lnTo>
                  <a:lnTo>
                    <a:pt x="60278" y="16393"/>
                  </a:lnTo>
                  <a:lnTo>
                    <a:pt x="62444" y="16572"/>
                  </a:lnTo>
                  <a:lnTo>
                    <a:pt x="64565" y="16773"/>
                  </a:lnTo>
                  <a:lnTo>
                    <a:pt x="66642" y="16996"/>
                  </a:lnTo>
                  <a:lnTo>
                    <a:pt x="68652" y="17264"/>
                  </a:lnTo>
                  <a:lnTo>
                    <a:pt x="70595" y="17532"/>
                  </a:lnTo>
                  <a:lnTo>
                    <a:pt x="72494" y="17845"/>
                  </a:lnTo>
                  <a:lnTo>
                    <a:pt x="74325" y="18157"/>
                  </a:lnTo>
                  <a:lnTo>
                    <a:pt x="76067" y="18492"/>
                  </a:lnTo>
                  <a:lnTo>
                    <a:pt x="77764" y="18872"/>
                  </a:lnTo>
                  <a:lnTo>
                    <a:pt x="79372" y="19251"/>
                  </a:lnTo>
                  <a:lnTo>
                    <a:pt x="79372" y="19251"/>
                  </a:lnTo>
                  <a:lnTo>
                    <a:pt x="81047" y="18805"/>
                  </a:lnTo>
                  <a:lnTo>
                    <a:pt x="82610" y="18358"/>
                  </a:lnTo>
                  <a:lnTo>
                    <a:pt x="84084" y="17889"/>
                  </a:lnTo>
                  <a:lnTo>
                    <a:pt x="85447" y="17398"/>
                  </a:lnTo>
                  <a:lnTo>
                    <a:pt x="86094" y="17130"/>
                  </a:lnTo>
                  <a:lnTo>
                    <a:pt x="86697" y="16884"/>
                  </a:lnTo>
                  <a:lnTo>
                    <a:pt x="87300" y="16616"/>
                  </a:lnTo>
                  <a:lnTo>
                    <a:pt x="87859" y="16348"/>
                  </a:lnTo>
                  <a:lnTo>
                    <a:pt x="88395" y="16080"/>
                  </a:lnTo>
                  <a:lnTo>
                    <a:pt x="88886" y="15812"/>
                  </a:lnTo>
                  <a:lnTo>
                    <a:pt x="89377" y="15522"/>
                  </a:lnTo>
                  <a:lnTo>
                    <a:pt x="89824" y="15254"/>
                  </a:lnTo>
                  <a:lnTo>
                    <a:pt x="89824" y="7370"/>
                  </a:lnTo>
                  <a:lnTo>
                    <a:pt x="89824" y="7370"/>
                  </a:lnTo>
                  <a:lnTo>
                    <a:pt x="89176" y="6968"/>
                  </a:lnTo>
                  <a:lnTo>
                    <a:pt x="88462" y="6566"/>
                  </a:lnTo>
                  <a:lnTo>
                    <a:pt x="87702" y="6187"/>
                  </a:lnTo>
                  <a:lnTo>
                    <a:pt x="86876" y="5807"/>
                  </a:lnTo>
                  <a:lnTo>
                    <a:pt x="86005" y="5450"/>
                  </a:lnTo>
                  <a:lnTo>
                    <a:pt x="85067" y="5092"/>
                  </a:lnTo>
                  <a:lnTo>
                    <a:pt x="84084" y="4735"/>
                  </a:lnTo>
                  <a:lnTo>
                    <a:pt x="83057" y="4400"/>
                  </a:lnTo>
                  <a:lnTo>
                    <a:pt x="81985" y="4065"/>
                  </a:lnTo>
                  <a:lnTo>
                    <a:pt x="80846" y="3752"/>
                  </a:lnTo>
                  <a:lnTo>
                    <a:pt x="79663" y="3440"/>
                  </a:lnTo>
                  <a:lnTo>
                    <a:pt x="78434" y="3149"/>
                  </a:lnTo>
                  <a:lnTo>
                    <a:pt x="77161" y="2859"/>
                  </a:lnTo>
                  <a:lnTo>
                    <a:pt x="75844" y="2569"/>
                  </a:lnTo>
                  <a:lnTo>
                    <a:pt x="74504" y="2323"/>
                  </a:lnTo>
                  <a:lnTo>
                    <a:pt x="73097" y="2055"/>
                  </a:lnTo>
                  <a:lnTo>
                    <a:pt x="71667" y="1832"/>
                  </a:lnTo>
                  <a:lnTo>
                    <a:pt x="70193" y="1609"/>
                  </a:lnTo>
                  <a:lnTo>
                    <a:pt x="68675" y="1385"/>
                  </a:lnTo>
                  <a:lnTo>
                    <a:pt x="67134" y="1184"/>
                  </a:lnTo>
                  <a:lnTo>
                    <a:pt x="65548" y="1006"/>
                  </a:lnTo>
                  <a:lnTo>
                    <a:pt x="63940" y="827"/>
                  </a:lnTo>
                  <a:lnTo>
                    <a:pt x="62310" y="671"/>
                  </a:lnTo>
                  <a:lnTo>
                    <a:pt x="60635" y="537"/>
                  </a:lnTo>
                  <a:lnTo>
                    <a:pt x="58938" y="425"/>
                  </a:lnTo>
                  <a:lnTo>
                    <a:pt x="57196" y="313"/>
                  </a:lnTo>
                  <a:lnTo>
                    <a:pt x="55454" y="202"/>
                  </a:lnTo>
                  <a:lnTo>
                    <a:pt x="53667" y="135"/>
                  </a:lnTo>
                  <a:lnTo>
                    <a:pt x="51880" y="68"/>
                  </a:lnTo>
                  <a:lnTo>
                    <a:pt x="50049" y="23"/>
                  </a:lnTo>
                  <a:lnTo>
                    <a:pt x="48218" y="1"/>
                  </a:lnTo>
                  <a:lnTo>
                    <a:pt x="46364" y="1"/>
                  </a:lnTo>
                  <a:lnTo>
                    <a:pt x="46364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1493" name="Google Shape;1493;p90"/>
          <p:cNvSpPr txBox="1">
            <a:spLocks noGrp="1"/>
          </p:cNvSpPr>
          <p:nvPr>
            <p:ph type="subTitle" idx="1"/>
          </p:nvPr>
        </p:nvSpPr>
        <p:spPr>
          <a:xfrm>
            <a:off x="278850" y="2976125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4" name="Google Shape;1494;p90"/>
          <p:cNvSpPr txBox="1">
            <a:spLocks noGrp="1"/>
          </p:cNvSpPr>
          <p:nvPr>
            <p:ph type="subTitle" idx="3"/>
          </p:nvPr>
        </p:nvSpPr>
        <p:spPr>
          <a:xfrm>
            <a:off x="1720650" y="2589300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5" name="Google Shape;1495;p90"/>
          <p:cNvSpPr txBox="1">
            <a:spLocks noGrp="1"/>
          </p:cNvSpPr>
          <p:nvPr>
            <p:ph type="subTitle" idx="4"/>
          </p:nvPr>
        </p:nvSpPr>
        <p:spPr>
          <a:xfrm>
            <a:off x="3155400" y="2306650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6" name="Google Shape;1496;p90"/>
          <p:cNvSpPr txBox="1">
            <a:spLocks noGrp="1"/>
          </p:cNvSpPr>
          <p:nvPr>
            <p:ph type="subTitle" idx="5"/>
          </p:nvPr>
        </p:nvSpPr>
        <p:spPr>
          <a:xfrm>
            <a:off x="4597200" y="1993200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7" name="Google Shape;1497;p90"/>
          <p:cNvSpPr txBox="1">
            <a:spLocks noGrp="1"/>
          </p:cNvSpPr>
          <p:nvPr>
            <p:ph type="subTitle" idx="6"/>
          </p:nvPr>
        </p:nvSpPr>
        <p:spPr>
          <a:xfrm>
            <a:off x="6031950" y="1649100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8" name="Google Shape;1498;p90"/>
          <p:cNvSpPr txBox="1">
            <a:spLocks noGrp="1"/>
          </p:cNvSpPr>
          <p:nvPr>
            <p:ph type="subTitle" idx="7"/>
          </p:nvPr>
        </p:nvSpPr>
        <p:spPr>
          <a:xfrm>
            <a:off x="7473750" y="1277950"/>
            <a:ext cx="1387800" cy="11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 Light"/>
              <a:buNone/>
              <a:defRPr sz="1200">
                <a:latin typeface="Sora Light"/>
                <a:ea typeface="Sora Light"/>
                <a:cs typeface="Sora Light"/>
                <a:sym typeface="Sora Ligh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99" name="Google Shape;1499;p90"/>
          <p:cNvGrpSpPr/>
          <p:nvPr/>
        </p:nvGrpSpPr>
        <p:grpSpPr>
          <a:xfrm>
            <a:off x="2674998" y="2923250"/>
            <a:ext cx="6470027" cy="2221724"/>
            <a:chOff x="2674998" y="2923250"/>
            <a:chExt cx="6470027" cy="2221724"/>
          </a:xfrm>
        </p:grpSpPr>
        <p:sp>
          <p:nvSpPr>
            <p:cNvPr id="1500" name="Google Shape;1500;p90"/>
            <p:cNvSpPr/>
            <p:nvPr/>
          </p:nvSpPr>
          <p:spPr>
            <a:xfrm flipH="1">
              <a:off x="2674998" y="2923250"/>
              <a:ext cx="6469577" cy="2221028"/>
            </a:xfrm>
            <a:custGeom>
              <a:avLst/>
              <a:gdLst/>
              <a:ahLst/>
              <a:cxnLst/>
              <a:rect l="l" t="t" r="r" b="b"/>
              <a:pathLst>
                <a:path w="409856" h="140705" extrusionOk="0">
                  <a:moveTo>
                    <a:pt x="31655" y="0"/>
                  </a:moveTo>
                  <a:lnTo>
                    <a:pt x="0" y="140608"/>
                  </a:lnTo>
                  <a:lnTo>
                    <a:pt x="198782" y="140640"/>
                  </a:lnTo>
                  <a:lnTo>
                    <a:pt x="409856" y="140705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1"/>
                </a:gs>
              </a:gsLst>
              <a:lin ang="8099331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" name="Google Shape;1501;p90"/>
            <p:cNvSpPr/>
            <p:nvPr/>
          </p:nvSpPr>
          <p:spPr>
            <a:xfrm flipH="1">
              <a:off x="8645446" y="2924025"/>
              <a:ext cx="499579" cy="2220949"/>
            </a:xfrm>
            <a:custGeom>
              <a:avLst/>
              <a:gdLst/>
              <a:ahLst/>
              <a:cxnLst/>
              <a:rect l="l" t="t" r="r" b="b"/>
              <a:pathLst>
                <a:path w="31649" h="140700" extrusionOk="0">
                  <a:moveTo>
                    <a:pt x="31649" y="0"/>
                  </a:moveTo>
                  <a:lnTo>
                    <a:pt x="0" y="140700"/>
                  </a:lnTo>
                  <a:lnTo>
                    <a:pt x="65" y="531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2" name="Google Shape;1502;p90"/>
          <p:cNvSpPr txBox="1">
            <a:spLocks noGrp="1"/>
          </p:cNvSpPr>
          <p:nvPr>
            <p:ph type="title" idx="8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2">
  <p:cSld name="BLANK_1_1_1_1_1_1_1_1_1_1_7_2"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1">
          <p15:clr>
            <a:srgbClr val="E46962"/>
          </p15:clr>
        </p15:guide>
        <p15:guide id="2" orient="horz" pos="1755">
          <p15:clr>
            <a:srgbClr val="E46962"/>
          </p15:clr>
        </p15:guide>
        <p15:guide id="3" orient="horz" pos="2267">
          <p15:clr>
            <a:srgbClr val="E46962"/>
          </p15:clr>
        </p15:guide>
        <p15:guide id="4" orient="horz" pos="277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5"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0"/>
          <p:cNvGrpSpPr/>
          <p:nvPr/>
        </p:nvGrpSpPr>
        <p:grpSpPr>
          <a:xfrm>
            <a:off x="7704171" y="1036593"/>
            <a:ext cx="1439893" cy="3234395"/>
            <a:chOff x="461225" y="3249175"/>
            <a:chExt cx="1110600" cy="2221578"/>
          </a:xfrm>
        </p:grpSpPr>
        <p:grpSp>
          <p:nvGrpSpPr>
            <p:cNvPr id="168" name="Google Shape;168;p10"/>
            <p:cNvGrpSpPr/>
            <p:nvPr/>
          </p:nvGrpSpPr>
          <p:grpSpPr>
            <a:xfrm>
              <a:off x="831422" y="3249175"/>
              <a:ext cx="740403" cy="2221578"/>
              <a:chOff x="831422" y="3249175"/>
              <a:chExt cx="740403" cy="2221578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831422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1201622" y="5100553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172" name="Google Shape;172;p10"/>
            <p:cNvGrpSpPr/>
            <p:nvPr/>
          </p:nvGrpSpPr>
          <p:grpSpPr>
            <a:xfrm>
              <a:off x="461225" y="3619500"/>
              <a:ext cx="1110600" cy="370200"/>
              <a:chOff x="461225" y="3249175"/>
              <a:chExt cx="1110600" cy="370200"/>
            </a:xfrm>
          </p:grpSpPr>
          <p:sp>
            <p:nvSpPr>
              <p:cNvPr id="173" name="Google Shape;173;p10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74" name="Google Shape;174;p1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>
              <a:off x="461225" y="3989700"/>
              <a:ext cx="1110600" cy="1110726"/>
              <a:chOff x="461225" y="3249175"/>
              <a:chExt cx="1110600" cy="1110726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461225" y="3989701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  <p:grpSp>
          <p:nvGrpSpPr>
            <p:cNvPr id="180" name="Google Shape;180;p10"/>
            <p:cNvGrpSpPr/>
            <p:nvPr/>
          </p:nvGrpSpPr>
          <p:grpSpPr>
            <a:xfrm>
              <a:off x="831422" y="4360025"/>
              <a:ext cx="370203" cy="740520"/>
              <a:chOff x="831422" y="3249175"/>
              <a:chExt cx="370203" cy="740520"/>
            </a:xfrm>
          </p:grpSpPr>
          <p:sp>
            <p:nvSpPr>
              <p:cNvPr id="181" name="Google Shape;181;p10"/>
              <p:cNvSpPr/>
              <p:nvPr/>
            </p:nvSpPr>
            <p:spPr>
              <a:xfrm>
                <a:off x="831422" y="361949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  <p:sp>
            <p:nvSpPr>
              <p:cNvPr id="182" name="Google Shape;182;p10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 ExtraLight"/>
                  <a:ea typeface="Sora ExtraLight"/>
                  <a:cs typeface="Sora ExtraLight"/>
                  <a:sym typeface="Sora ExtraLight"/>
                </a:endParaRPr>
              </a:p>
            </p:txBody>
          </p:sp>
        </p:grpSp>
      </p:grpSp>
      <p:sp>
        <p:nvSpPr>
          <p:cNvPr id="183" name="Google Shape;183;p10"/>
          <p:cNvSpPr/>
          <p:nvPr/>
        </p:nvSpPr>
        <p:spPr>
          <a:xfrm>
            <a:off x="7010875" y="-8100"/>
            <a:ext cx="2143024" cy="2955031"/>
          </a:xfrm>
          <a:custGeom>
            <a:avLst/>
            <a:gdLst/>
            <a:ahLst/>
            <a:cxnLst/>
            <a:rect l="l" t="t" r="r" b="b"/>
            <a:pathLst>
              <a:path w="70390" h="107671" extrusionOk="0">
                <a:moveTo>
                  <a:pt x="0" y="95"/>
                </a:moveTo>
                <a:lnTo>
                  <a:pt x="70390" y="0"/>
                </a:lnTo>
                <a:lnTo>
                  <a:pt x="70200" y="10767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10"/>
          <p:cNvSpPr/>
          <p:nvPr/>
        </p:nvSpPr>
        <p:spPr>
          <a:xfrm>
            <a:off x="1198600" y="1413300"/>
            <a:ext cx="7124700" cy="3498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F0B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ra"/>
              <a:ea typeface="Sora"/>
              <a:cs typeface="Sora"/>
              <a:sym typeface="Sora"/>
            </a:endParaRPr>
          </a:p>
        </p:txBody>
      </p:sp>
      <p:cxnSp>
        <p:nvCxnSpPr>
          <p:cNvPr id="185" name="Google Shape;185;p10"/>
          <p:cNvCxnSpPr/>
          <p:nvPr/>
        </p:nvCxnSpPr>
        <p:spPr>
          <a:xfrm rot="5400000">
            <a:off x="4715975" y="3301050"/>
            <a:ext cx="2489100" cy="0"/>
          </a:xfrm>
          <a:prstGeom prst="straightConnector1">
            <a:avLst/>
          </a:prstGeom>
          <a:noFill/>
          <a:ln w="19050" cap="flat" cmpd="sng">
            <a:solidFill>
              <a:srgbClr val="F0B03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0"/>
          <p:cNvCxnSpPr/>
          <p:nvPr/>
        </p:nvCxnSpPr>
        <p:spPr>
          <a:xfrm rot="5400000">
            <a:off x="2336225" y="3301050"/>
            <a:ext cx="2489100" cy="0"/>
          </a:xfrm>
          <a:prstGeom prst="straightConnector1">
            <a:avLst/>
          </a:prstGeom>
          <a:noFill/>
          <a:ln w="19050" cap="flat" cmpd="sng">
            <a:solidFill>
              <a:srgbClr val="F0B03B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0"/>
          <p:cNvCxnSpPr/>
          <p:nvPr/>
        </p:nvCxnSpPr>
        <p:spPr>
          <a:xfrm>
            <a:off x="1561600" y="1900650"/>
            <a:ext cx="6320400" cy="0"/>
          </a:xfrm>
          <a:prstGeom prst="straightConnector1">
            <a:avLst/>
          </a:prstGeom>
          <a:noFill/>
          <a:ln w="19050" cap="flat" cmpd="sng">
            <a:solidFill>
              <a:srgbClr val="F0B03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Google Shape;188;p10"/>
          <p:cNvSpPr txBox="1">
            <a:spLocks noGrp="1"/>
          </p:cNvSpPr>
          <p:nvPr>
            <p:ph type="subTitle" idx="1"/>
          </p:nvPr>
        </p:nvSpPr>
        <p:spPr>
          <a:xfrm>
            <a:off x="6220350" y="2056500"/>
            <a:ext cx="1825500" cy="26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0"/>
          <p:cNvSpPr txBox="1">
            <a:spLocks noGrp="1"/>
          </p:cNvSpPr>
          <p:nvPr>
            <p:ph type="subTitle" idx="2"/>
          </p:nvPr>
        </p:nvSpPr>
        <p:spPr>
          <a:xfrm>
            <a:off x="61150" y="2112150"/>
            <a:ext cx="1070100" cy="2377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0"/>
          <p:cNvSpPr txBox="1">
            <a:spLocks noGrp="1"/>
          </p:cNvSpPr>
          <p:nvPr>
            <p:ph type="subTitle" idx="3"/>
          </p:nvPr>
        </p:nvSpPr>
        <p:spPr>
          <a:xfrm>
            <a:off x="3887174" y="2056500"/>
            <a:ext cx="1825500" cy="26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subTitle" idx="4"/>
          </p:nvPr>
        </p:nvSpPr>
        <p:spPr>
          <a:xfrm>
            <a:off x="1486425" y="2056500"/>
            <a:ext cx="1825500" cy="269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0"/>
          <p:cNvSpPr txBox="1">
            <a:spLocks noGrp="1"/>
          </p:cNvSpPr>
          <p:nvPr>
            <p:ph type="subTitle" idx="5"/>
          </p:nvPr>
        </p:nvSpPr>
        <p:spPr>
          <a:xfrm>
            <a:off x="6176025" y="1467500"/>
            <a:ext cx="1825500" cy="39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0"/>
          <p:cNvSpPr txBox="1">
            <a:spLocks noGrp="1"/>
          </p:cNvSpPr>
          <p:nvPr>
            <p:ph type="subTitle" idx="6"/>
          </p:nvPr>
        </p:nvSpPr>
        <p:spPr>
          <a:xfrm>
            <a:off x="3842849" y="1467500"/>
            <a:ext cx="1825500" cy="39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10"/>
          <p:cNvSpPr txBox="1">
            <a:spLocks noGrp="1"/>
          </p:cNvSpPr>
          <p:nvPr>
            <p:ph type="subTitle" idx="7"/>
          </p:nvPr>
        </p:nvSpPr>
        <p:spPr>
          <a:xfrm>
            <a:off x="1442100" y="1467500"/>
            <a:ext cx="1825500" cy="39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10"/>
          <p:cNvSpPr txBox="1">
            <a:spLocks noGrp="1"/>
          </p:cNvSpPr>
          <p:nvPr>
            <p:ph type="title"/>
          </p:nvPr>
        </p:nvSpPr>
        <p:spPr>
          <a:xfrm>
            <a:off x="115025" y="111950"/>
            <a:ext cx="4696800" cy="51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96" name="Google Shape;196;p10"/>
          <p:cNvCxnSpPr/>
          <p:nvPr/>
        </p:nvCxnSpPr>
        <p:spPr>
          <a:xfrm>
            <a:off x="131694" y="689091"/>
            <a:ext cx="717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- Alt 2">
  <p:cSld name="BLANK_1_1_1_1_1_1_1_1_1_1_1_1_1_1_1_2">
    <p:bg>
      <p:bgPr>
        <a:solidFill>
          <a:schemeClr val="dk2"/>
        </a:solidFill>
        <a:effectLst/>
      </p:bgPr>
    </p:bg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92"/>
          <p:cNvSpPr/>
          <p:nvPr/>
        </p:nvSpPr>
        <p:spPr>
          <a:xfrm>
            <a:off x="930725" y="1443850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06" name="Google Shape;1506;p92"/>
          <p:cNvSpPr txBox="1">
            <a:spLocks noGrp="1"/>
          </p:cNvSpPr>
          <p:nvPr>
            <p:ph type="body" idx="1"/>
          </p:nvPr>
        </p:nvSpPr>
        <p:spPr>
          <a:xfrm>
            <a:off x="1691425" y="203530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507" name="Google Shape;1507;p92"/>
          <p:cNvSpPr txBox="1">
            <a:spLocks noGrp="1"/>
          </p:cNvSpPr>
          <p:nvPr>
            <p:ph type="body" idx="2"/>
          </p:nvPr>
        </p:nvSpPr>
        <p:spPr>
          <a:xfrm>
            <a:off x="1867950" y="340515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508" name="Google Shape;1508;p92"/>
          <p:cNvSpPr txBox="1">
            <a:spLocks noGrp="1"/>
          </p:cNvSpPr>
          <p:nvPr>
            <p:ph type="body" idx="3"/>
          </p:nvPr>
        </p:nvSpPr>
        <p:spPr>
          <a:xfrm>
            <a:off x="5297575" y="203530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509" name="Google Shape;1509;p92"/>
          <p:cNvSpPr txBox="1">
            <a:spLocks noGrp="1"/>
          </p:cNvSpPr>
          <p:nvPr>
            <p:ph type="body" idx="4"/>
          </p:nvPr>
        </p:nvSpPr>
        <p:spPr>
          <a:xfrm>
            <a:off x="5297575" y="340515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‒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o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 ExtraLight"/>
              <a:buChar char="•"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grpSp>
        <p:nvGrpSpPr>
          <p:cNvPr id="1510" name="Google Shape;1510;p92"/>
          <p:cNvGrpSpPr/>
          <p:nvPr/>
        </p:nvGrpSpPr>
        <p:grpSpPr>
          <a:xfrm>
            <a:off x="7073603" y="0"/>
            <a:ext cx="2070408" cy="1617374"/>
            <a:chOff x="6787102" y="-57263"/>
            <a:chExt cx="2403260" cy="1877393"/>
          </a:xfrm>
        </p:grpSpPr>
        <p:grpSp>
          <p:nvGrpSpPr>
            <p:cNvPr id="1511" name="Google Shape;1511;p92"/>
            <p:cNvGrpSpPr/>
            <p:nvPr/>
          </p:nvGrpSpPr>
          <p:grpSpPr>
            <a:xfrm rot="10800000">
              <a:off x="8286413" y="1320355"/>
              <a:ext cx="903863" cy="499775"/>
              <a:chOff x="532097" y="3249175"/>
              <a:chExt cx="669528" cy="370204"/>
            </a:xfrm>
          </p:grpSpPr>
          <p:sp>
            <p:nvSpPr>
              <p:cNvPr id="1512" name="Google Shape;1512;p92"/>
              <p:cNvSpPr/>
              <p:nvPr/>
            </p:nvSpPr>
            <p:spPr>
              <a:xfrm>
                <a:off x="532097" y="3249179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13" name="Google Shape;1513;p9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514" name="Google Shape;1514;p92"/>
            <p:cNvGrpSpPr/>
            <p:nvPr/>
          </p:nvGrpSpPr>
          <p:grpSpPr>
            <a:xfrm rot="10800000">
              <a:off x="6787103" y="820419"/>
              <a:ext cx="2402289" cy="499772"/>
              <a:chOff x="532752" y="3249175"/>
              <a:chExt cx="1779473" cy="370202"/>
            </a:xfrm>
          </p:grpSpPr>
          <p:sp>
            <p:nvSpPr>
              <p:cNvPr id="1515" name="Google Shape;1515;p92"/>
              <p:cNvSpPr/>
              <p:nvPr/>
            </p:nvSpPr>
            <p:spPr>
              <a:xfrm>
                <a:off x="532752" y="3249177"/>
                <a:ext cx="2988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16" name="Google Shape;1516;p9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17" name="Google Shape;1517;p9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18" name="Google Shape;1518;p92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519" name="Google Shape;1519;p92"/>
            <p:cNvGrpSpPr/>
            <p:nvPr/>
          </p:nvGrpSpPr>
          <p:grpSpPr>
            <a:xfrm rot="10800000">
              <a:off x="7286873" y="320651"/>
              <a:ext cx="1499310" cy="499770"/>
              <a:chOff x="831425" y="3249175"/>
              <a:chExt cx="1110600" cy="370200"/>
            </a:xfrm>
          </p:grpSpPr>
          <p:sp>
            <p:nvSpPr>
              <p:cNvPr id="1520" name="Google Shape;1520;p92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21" name="Google Shape;1521;p9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22" name="Google Shape;1522;p9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523" name="Google Shape;1523;p92"/>
            <p:cNvGrpSpPr/>
            <p:nvPr/>
          </p:nvGrpSpPr>
          <p:grpSpPr>
            <a:xfrm rot="10800000">
              <a:off x="6787102" y="-57263"/>
              <a:ext cx="2403260" cy="377865"/>
              <a:chOff x="532032" y="3249173"/>
              <a:chExt cx="1780193" cy="370202"/>
            </a:xfrm>
          </p:grpSpPr>
          <p:sp>
            <p:nvSpPr>
              <p:cNvPr id="1524" name="Google Shape;1524;p92"/>
              <p:cNvSpPr/>
              <p:nvPr/>
            </p:nvSpPr>
            <p:spPr>
              <a:xfrm>
                <a:off x="532032" y="3249173"/>
                <a:ext cx="2994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25" name="Google Shape;1525;p92"/>
              <p:cNvSpPr/>
              <p:nvPr/>
            </p:nvSpPr>
            <p:spPr>
              <a:xfrm>
                <a:off x="831430" y="3249173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26" name="Google Shape;1526;p92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27" name="Google Shape;1527;p92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28" name="Google Shape;1528;p92"/>
              <p:cNvSpPr/>
              <p:nvPr/>
            </p:nvSpPr>
            <p:spPr>
              <a:xfrm>
                <a:off x="19420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1529" name="Google Shape;1529;p92"/>
          <p:cNvSpPr/>
          <p:nvPr/>
        </p:nvSpPr>
        <p:spPr>
          <a:xfrm rot="10800000" flipH="1">
            <a:off x="8088611" y="9679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30" name="Google Shape;1530;p92"/>
          <p:cNvSpPr/>
          <p:nvPr/>
        </p:nvSpPr>
        <p:spPr>
          <a:xfrm rot="10800000" flipH="1">
            <a:off x="8088611" y="369669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31" name="Google Shape;1531;p92"/>
          <p:cNvSpPr/>
          <p:nvPr/>
        </p:nvSpPr>
        <p:spPr>
          <a:xfrm rot="10800000" flipH="1">
            <a:off x="8088611" y="949240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32" name="Google Shape;1532;p92"/>
          <p:cNvSpPr/>
          <p:nvPr/>
        </p:nvSpPr>
        <p:spPr>
          <a:xfrm rot="10800000" flipH="1">
            <a:off x="8088611" y="646461"/>
            <a:ext cx="1055400" cy="18900"/>
          </a:xfrm>
          <a:prstGeom prst="rect">
            <a:avLst/>
          </a:pr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33" name="Google Shape;1533;p92"/>
          <p:cNvSpPr txBox="1">
            <a:spLocks noGrp="1"/>
          </p:cNvSpPr>
          <p:nvPr>
            <p:ph type="subTitle" idx="5"/>
          </p:nvPr>
        </p:nvSpPr>
        <p:spPr>
          <a:xfrm>
            <a:off x="1621500" y="154307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4" name="Google Shape;1534;p92"/>
          <p:cNvSpPr txBox="1">
            <a:spLocks noGrp="1"/>
          </p:cNvSpPr>
          <p:nvPr>
            <p:ph type="subTitle" idx="6"/>
          </p:nvPr>
        </p:nvSpPr>
        <p:spPr>
          <a:xfrm>
            <a:off x="5297575" y="169227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5" name="Google Shape;1535;p92"/>
          <p:cNvSpPr txBox="1">
            <a:spLocks noGrp="1"/>
          </p:cNvSpPr>
          <p:nvPr>
            <p:ph type="subTitle" idx="7"/>
          </p:nvPr>
        </p:nvSpPr>
        <p:spPr>
          <a:xfrm>
            <a:off x="5297575" y="306212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Sora Medium"/>
              <a:buNone/>
              <a:defRPr sz="12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6" name="Google Shape;1536;p92"/>
          <p:cNvSpPr/>
          <p:nvPr/>
        </p:nvSpPr>
        <p:spPr>
          <a:xfrm rot="10800000">
            <a:off x="930725" y="14438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37" name="Google Shape;1537;p92"/>
          <p:cNvSpPr/>
          <p:nvPr/>
        </p:nvSpPr>
        <p:spPr>
          <a:xfrm rot="10800000">
            <a:off x="930725" y="31947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38" name="Google Shape;1538;p92"/>
          <p:cNvSpPr/>
          <p:nvPr/>
        </p:nvSpPr>
        <p:spPr>
          <a:xfrm rot="10800000">
            <a:off x="4748450" y="1443850"/>
            <a:ext cx="618259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39" name="Google Shape;1539;p92"/>
          <p:cNvSpPr/>
          <p:nvPr/>
        </p:nvSpPr>
        <p:spPr>
          <a:xfrm rot="10800000">
            <a:off x="4741350" y="3194750"/>
            <a:ext cx="632425" cy="1261900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8000">
                <a:schemeClr val="lt2"/>
              </a:gs>
              <a:gs pos="100000">
                <a:schemeClr val="lt2"/>
              </a:gs>
            </a:gsLst>
            <a:lin ang="13500032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cxnSp>
        <p:nvCxnSpPr>
          <p:cNvPr id="1540" name="Google Shape;1540;p92"/>
          <p:cNvCxnSpPr/>
          <p:nvPr/>
        </p:nvCxnSpPr>
        <p:spPr>
          <a:xfrm>
            <a:off x="1865850" y="392700"/>
            <a:ext cx="0" cy="390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1" name="Google Shape;1541;p92"/>
          <p:cNvSpPr txBox="1"/>
          <p:nvPr/>
        </p:nvSpPr>
        <p:spPr>
          <a:xfrm>
            <a:off x="1134563" y="173590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1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542" name="Google Shape;1542;p92"/>
          <p:cNvSpPr txBox="1"/>
          <p:nvPr/>
        </p:nvSpPr>
        <p:spPr>
          <a:xfrm>
            <a:off x="4946075" y="17359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543" name="Google Shape;1543;p92"/>
          <p:cNvSpPr txBox="1"/>
          <p:nvPr/>
        </p:nvSpPr>
        <p:spPr>
          <a:xfrm>
            <a:off x="1134569" y="34868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3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544" name="Google Shape;1544;p92"/>
          <p:cNvSpPr txBox="1"/>
          <p:nvPr/>
        </p:nvSpPr>
        <p:spPr>
          <a:xfrm>
            <a:off x="4946081" y="3486850"/>
            <a:ext cx="407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4</a:t>
            </a:r>
            <a:endParaRPr sz="1800">
              <a:solidFill>
                <a:schemeClr val="dk1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1545" name="Google Shape;1545;p92"/>
          <p:cNvSpPr/>
          <p:nvPr/>
        </p:nvSpPr>
        <p:spPr>
          <a:xfrm>
            <a:off x="4741350" y="1419463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46" name="Google Shape;1546;p92"/>
          <p:cNvSpPr txBox="1">
            <a:spLocks noGrp="1"/>
          </p:cNvSpPr>
          <p:nvPr>
            <p:ph type="body" idx="8"/>
          </p:nvPr>
        </p:nvSpPr>
        <p:spPr>
          <a:xfrm>
            <a:off x="5502050" y="2010913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547" name="Google Shape;1547;p92"/>
          <p:cNvSpPr txBox="1">
            <a:spLocks noGrp="1"/>
          </p:cNvSpPr>
          <p:nvPr>
            <p:ph type="subTitle" idx="9"/>
          </p:nvPr>
        </p:nvSpPr>
        <p:spPr>
          <a:xfrm>
            <a:off x="5432125" y="1518688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8" name="Google Shape;1548;p92"/>
          <p:cNvSpPr/>
          <p:nvPr/>
        </p:nvSpPr>
        <p:spPr>
          <a:xfrm>
            <a:off x="4741350" y="3194788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49" name="Google Shape;1549;p92"/>
          <p:cNvSpPr txBox="1">
            <a:spLocks noGrp="1"/>
          </p:cNvSpPr>
          <p:nvPr>
            <p:ph type="body" idx="13"/>
          </p:nvPr>
        </p:nvSpPr>
        <p:spPr>
          <a:xfrm>
            <a:off x="5502050" y="3786238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550" name="Google Shape;1550;p92"/>
          <p:cNvSpPr txBox="1">
            <a:spLocks noGrp="1"/>
          </p:cNvSpPr>
          <p:nvPr>
            <p:ph type="subTitle" idx="14"/>
          </p:nvPr>
        </p:nvSpPr>
        <p:spPr>
          <a:xfrm>
            <a:off x="5432125" y="3294013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1" name="Google Shape;1551;p92"/>
          <p:cNvSpPr/>
          <p:nvPr/>
        </p:nvSpPr>
        <p:spPr>
          <a:xfrm>
            <a:off x="930725" y="3194750"/>
            <a:ext cx="3332400" cy="12618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52" name="Google Shape;1552;p92"/>
          <p:cNvSpPr txBox="1">
            <a:spLocks noGrp="1"/>
          </p:cNvSpPr>
          <p:nvPr>
            <p:ph type="body" idx="15"/>
          </p:nvPr>
        </p:nvSpPr>
        <p:spPr>
          <a:xfrm>
            <a:off x="1691425" y="3786200"/>
            <a:ext cx="2700000" cy="82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marL="914400" lvl="1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2pPr>
            <a:lvl3pPr marL="1371600" lvl="2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‒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4pPr>
            <a:lvl5pPr marL="2286000" lvl="4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o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5pPr>
            <a:lvl6pPr marL="2743200" lvl="5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6pPr>
            <a:lvl7pPr marL="3200400" lvl="6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7pPr>
            <a:lvl8pPr marL="3657600" lvl="7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8pPr>
            <a:lvl9pPr marL="4114800" lvl="8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ExtraLight"/>
              <a:buChar char="•"/>
              <a:defRPr sz="1000">
                <a:solidFill>
                  <a:schemeClr val="lt1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9pPr>
          </a:lstStyle>
          <a:p>
            <a:endParaRPr/>
          </a:p>
        </p:txBody>
      </p:sp>
      <p:sp>
        <p:nvSpPr>
          <p:cNvPr id="1553" name="Google Shape;1553;p92"/>
          <p:cNvSpPr txBox="1">
            <a:spLocks noGrp="1"/>
          </p:cNvSpPr>
          <p:nvPr>
            <p:ph type="subTitle" idx="16"/>
          </p:nvPr>
        </p:nvSpPr>
        <p:spPr>
          <a:xfrm>
            <a:off x="1621500" y="3293975"/>
            <a:ext cx="2394900" cy="288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Sora Medium"/>
              <a:buNone/>
              <a:defRPr sz="1500">
                <a:solidFill>
                  <a:schemeClr val="lt2"/>
                </a:solidFill>
                <a:latin typeface="Sora Medium"/>
                <a:ea typeface="Sora Medium"/>
                <a:cs typeface="Sora Medium"/>
                <a:sym typeface="Sora Medium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4" name="Google Shape;1554;p92"/>
          <p:cNvSpPr txBox="1">
            <a:spLocks noGrp="1"/>
          </p:cNvSpPr>
          <p:nvPr>
            <p:ph type="title"/>
          </p:nvPr>
        </p:nvSpPr>
        <p:spPr>
          <a:xfrm>
            <a:off x="38100" y="397750"/>
            <a:ext cx="19482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1">
          <p15:clr>
            <a:srgbClr val="E46962"/>
          </p15:clr>
        </p15:guide>
        <p15:guide id="2" pos="3407">
          <p15:clr>
            <a:srgbClr val="E46962"/>
          </p15:clr>
        </p15:guide>
        <p15:guide id="3" pos="2262">
          <p15:clr>
            <a:srgbClr val="E46962"/>
          </p15:clr>
        </p15:guide>
        <p15:guide id="4" orient="horz" pos="1006">
          <p15:clr>
            <a:srgbClr val="E46962"/>
          </p15:clr>
        </p15:guide>
        <p15:guide id="5" pos="1175">
          <p15:clr>
            <a:srgbClr val="E46962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BLANK_1_1_1_1_1_1_1_1_1_1_6"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93"/>
          <p:cNvSpPr/>
          <p:nvPr/>
        </p:nvSpPr>
        <p:spPr>
          <a:xfrm rot="35689">
            <a:off x="3842097" y="2193145"/>
            <a:ext cx="4854862" cy="1982508"/>
          </a:xfrm>
          <a:prstGeom prst="flowChartConnector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57" name="Google Shape;1557;p93"/>
          <p:cNvSpPr/>
          <p:nvPr/>
        </p:nvSpPr>
        <p:spPr>
          <a:xfrm rot="-1029644">
            <a:off x="3491561" y="2543266"/>
            <a:ext cx="5708121" cy="1598166"/>
          </a:xfrm>
          <a:prstGeom prst="flowChartConnector">
            <a:avLst/>
          </a:prstGeom>
          <a:noFill/>
          <a:ln w="9525" cap="flat" cmpd="sng">
            <a:solidFill>
              <a:srgbClr val="F0B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grpSp>
        <p:nvGrpSpPr>
          <p:cNvPr id="1558" name="Google Shape;1558;p93"/>
          <p:cNvGrpSpPr/>
          <p:nvPr/>
        </p:nvGrpSpPr>
        <p:grpSpPr>
          <a:xfrm rot="10800000">
            <a:off x="9" y="0"/>
            <a:ext cx="1889320" cy="1499480"/>
            <a:chOff x="461225" y="3249175"/>
            <a:chExt cx="1399496" cy="1110726"/>
          </a:xfrm>
        </p:grpSpPr>
        <p:grpSp>
          <p:nvGrpSpPr>
            <p:cNvPr id="1559" name="Google Shape;1559;p93"/>
            <p:cNvGrpSpPr/>
            <p:nvPr/>
          </p:nvGrpSpPr>
          <p:grpSpPr>
            <a:xfrm>
              <a:off x="461225" y="3249175"/>
              <a:ext cx="1399496" cy="370204"/>
              <a:chOff x="461225" y="3249175"/>
              <a:chExt cx="1399496" cy="370204"/>
            </a:xfrm>
          </p:grpSpPr>
          <p:sp>
            <p:nvSpPr>
              <p:cNvPr id="1560" name="Google Shape;1560;p93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61" name="Google Shape;1561;p93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62" name="Google Shape;1562;p9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63" name="Google Shape;1563;p93"/>
              <p:cNvSpPr/>
              <p:nvPr/>
            </p:nvSpPr>
            <p:spPr>
              <a:xfrm>
                <a:off x="1571821" y="3249179"/>
                <a:ext cx="2889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564" name="Google Shape;1564;p93"/>
            <p:cNvGrpSpPr/>
            <p:nvPr/>
          </p:nvGrpSpPr>
          <p:grpSpPr>
            <a:xfrm>
              <a:off x="461225" y="3619500"/>
              <a:ext cx="1399496" cy="370202"/>
              <a:chOff x="461225" y="3249175"/>
              <a:chExt cx="1399496" cy="370202"/>
            </a:xfrm>
          </p:grpSpPr>
          <p:sp>
            <p:nvSpPr>
              <p:cNvPr id="1565" name="Google Shape;1565;p93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66" name="Google Shape;1566;p93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67" name="Google Shape;1567;p9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68" name="Google Shape;1568;p93"/>
              <p:cNvSpPr/>
              <p:nvPr/>
            </p:nvSpPr>
            <p:spPr>
              <a:xfrm>
                <a:off x="1571821" y="3249177"/>
                <a:ext cx="2889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569" name="Google Shape;1569;p93"/>
            <p:cNvGrpSpPr/>
            <p:nvPr/>
          </p:nvGrpSpPr>
          <p:grpSpPr>
            <a:xfrm>
              <a:off x="461225" y="3989700"/>
              <a:ext cx="1399496" cy="370201"/>
              <a:chOff x="461225" y="3249175"/>
              <a:chExt cx="1399496" cy="370201"/>
            </a:xfrm>
          </p:grpSpPr>
          <p:sp>
            <p:nvSpPr>
              <p:cNvPr id="1570" name="Google Shape;1570;p93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71" name="Google Shape;1571;p93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72" name="Google Shape;1572;p93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573" name="Google Shape;1573;p93"/>
              <p:cNvSpPr/>
              <p:nvPr/>
            </p:nvSpPr>
            <p:spPr>
              <a:xfrm>
                <a:off x="1571821" y="3249176"/>
                <a:ext cx="2889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sp>
        <p:nvSpPr>
          <p:cNvPr id="1574" name="Google Shape;1574;p93"/>
          <p:cNvSpPr/>
          <p:nvPr/>
        </p:nvSpPr>
        <p:spPr>
          <a:xfrm>
            <a:off x="5909401" y="-3350"/>
            <a:ext cx="3234589" cy="1736822"/>
          </a:xfrm>
          <a:custGeom>
            <a:avLst/>
            <a:gdLst/>
            <a:ahLst/>
            <a:cxnLst/>
            <a:rect l="l" t="t" r="r" b="b"/>
            <a:pathLst>
              <a:path w="263403" h="141435" extrusionOk="0">
                <a:moveTo>
                  <a:pt x="0" y="277"/>
                </a:moveTo>
                <a:lnTo>
                  <a:pt x="193747" y="141435"/>
                </a:lnTo>
                <a:lnTo>
                  <a:pt x="263403" y="7658"/>
                </a:lnTo>
                <a:lnTo>
                  <a:pt x="263403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21000">
                <a:schemeClr val="lt2"/>
              </a:gs>
              <a:gs pos="51000">
                <a:schemeClr val="accent1"/>
              </a:gs>
              <a:gs pos="79000">
                <a:schemeClr val="accent1"/>
              </a:gs>
              <a:gs pos="91000">
                <a:schemeClr val="accent3"/>
              </a:gs>
              <a:gs pos="100000">
                <a:schemeClr val="accent4"/>
              </a:gs>
            </a:gsLst>
            <a:lin ang="5400012" scaled="0"/>
          </a:gradFill>
          <a:ln>
            <a:noFill/>
          </a:ln>
          <a:effectLst>
            <a:outerShdw blurRad="1042988" dist="19050" dir="5400000" algn="bl" rotWithShape="0">
              <a:schemeClr val="lt2">
                <a:alpha val="49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75" name="Google Shape;1575;p93"/>
          <p:cNvSpPr/>
          <p:nvPr/>
        </p:nvSpPr>
        <p:spPr>
          <a:xfrm>
            <a:off x="8299949" y="73285"/>
            <a:ext cx="844041" cy="1631459"/>
          </a:xfrm>
          <a:custGeom>
            <a:avLst/>
            <a:gdLst/>
            <a:ahLst/>
            <a:cxnLst/>
            <a:rect l="l" t="t" r="r" b="b"/>
            <a:pathLst>
              <a:path w="68733" h="132855" extrusionOk="0">
                <a:moveTo>
                  <a:pt x="0" y="132855"/>
                </a:moveTo>
                <a:lnTo>
                  <a:pt x="68733" y="58124"/>
                </a:lnTo>
                <a:lnTo>
                  <a:pt x="6873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76" name="Google Shape;1576;p93"/>
          <p:cNvSpPr txBox="1">
            <a:spLocks noGrp="1"/>
          </p:cNvSpPr>
          <p:nvPr>
            <p:ph type="title"/>
          </p:nvPr>
        </p:nvSpPr>
        <p:spPr>
          <a:xfrm>
            <a:off x="1253250" y="1882625"/>
            <a:ext cx="6637500" cy="1499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IBM Plex Sans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93"/>
          <p:cNvSpPr txBox="1">
            <a:spLocks noGrp="1"/>
          </p:cNvSpPr>
          <p:nvPr>
            <p:ph type="subTitle" idx="1"/>
          </p:nvPr>
        </p:nvSpPr>
        <p:spPr>
          <a:xfrm>
            <a:off x="151975" y="3382025"/>
            <a:ext cx="3336600" cy="15822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Sora"/>
              <a:buNone/>
              <a:defRPr sz="12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578" name="Google Shape;1578;p93"/>
          <p:cNvSpPr/>
          <p:nvPr/>
        </p:nvSpPr>
        <p:spPr>
          <a:xfrm rot="35654">
            <a:off x="3652728" y="2902541"/>
            <a:ext cx="5062172" cy="1272068"/>
          </a:xfrm>
          <a:prstGeom prst="flowChartConnector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Alt 1">
  <p:cSld name="BLANK_1_1_1_1_1_1_1_3"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94"/>
          <p:cNvSpPr/>
          <p:nvPr/>
        </p:nvSpPr>
        <p:spPr>
          <a:xfrm>
            <a:off x="6519500" y="2216800"/>
            <a:ext cx="4728600" cy="1604700"/>
          </a:xfrm>
          <a:prstGeom prst="chord">
            <a:avLst>
              <a:gd name="adj1" fmla="val 4346562"/>
              <a:gd name="adj2" fmla="val 1725432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81" name="Google Shape;1581;p94"/>
          <p:cNvSpPr/>
          <p:nvPr/>
        </p:nvSpPr>
        <p:spPr>
          <a:xfrm rot="1800032">
            <a:off x="6670150" y="2309109"/>
            <a:ext cx="4728524" cy="1869582"/>
          </a:xfrm>
          <a:prstGeom prst="chord">
            <a:avLst>
              <a:gd name="adj1" fmla="val 3282930"/>
              <a:gd name="adj2" fmla="val 1474422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82" name="Google Shape;1582;p94"/>
          <p:cNvSpPr/>
          <p:nvPr/>
        </p:nvSpPr>
        <p:spPr>
          <a:xfrm>
            <a:off x="6008850" y="3120100"/>
            <a:ext cx="3135148" cy="2023395"/>
          </a:xfrm>
          <a:custGeom>
            <a:avLst/>
            <a:gdLst/>
            <a:ahLst/>
            <a:cxnLst/>
            <a:rect l="l" t="t" r="r" b="b"/>
            <a:pathLst>
              <a:path w="61561" h="29205" extrusionOk="0">
                <a:moveTo>
                  <a:pt x="61560" y="1"/>
                </a:moveTo>
                <a:lnTo>
                  <a:pt x="60172" y="120"/>
                </a:lnTo>
                <a:lnTo>
                  <a:pt x="58745" y="258"/>
                </a:lnTo>
                <a:lnTo>
                  <a:pt x="57318" y="417"/>
                </a:lnTo>
                <a:lnTo>
                  <a:pt x="55870" y="595"/>
                </a:lnTo>
                <a:lnTo>
                  <a:pt x="54403" y="814"/>
                </a:lnTo>
                <a:lnTo>
                  <a:pt x="52936" y="1051"/>
                </a:lnTo>
                <a:lnTo>
                  <a:pt x="51429" y="1309"/>
                </a:lnTo>
                <a:lnTo>
                  <a:pt x="49942" y="1587"/>
                </a:lnTo>
                <a:lnTo>
                  <a:pt x="48436" y="1884"/>
                </a:lnTo>
                <a:lnTo>
                  <a:pt x="46909" y="2221"/>
                </a:lnTo>
                <a:lnTo>
                  <a:pt x="45382" y="2578"/>
                </a:lnTo>
                <a:lnTo>
                  <a:pt x="43836" y="2955"/>
                </a:lnTo>
                <a:lnTo>
                  <a:pt x="42309" y="3351"/>
                </a:lnTo>
                <a:lnTo>
                  <a:pt x="40763" y="3787"/>
                </a:lnTo>
                <a:lnTo>
                  <a:pt x="39217" y="4224"/>
                </a:lnTo>
                <a:lnTo>
                  <a:pt x="37670" y="4699"/>
                </a:lnTo>
                <a:lnTo>
                  <a:pt x="35866" y="5274"/>
                </a:lnTo>
                <a:lnTo>
                  <a:pt x="34082" y="5869"/>
                </a:lnTo>
                <a:lnTo>
                  <a:pt x="32337" y="6484"/>
                </a:lnTo>
                <a:lnTo>
                  <a:pt x="30592" y="7118"/>
                </a:lnTo>
                <a:lnTo>
                  <a:pt x="28887" y="7792"/>
                </a:lnTo>
                <a:lnTo>
                  <a:pt x="27222" y="8466"/>
                </a:lnTo>
                <a:lnTo>
                  <a:pt x="25557" y="9160"/>
                </a:lnTo>
                <a:lnTo>
                  <a:pt x="23951" y="9894"/>
                </a:lnTo>
                <a:lnTo>
                  <a:pt x="22365" y="10627"/>
                </a:lnTo>
                <a:lnTo>
                  <a:pt x="20818" y="11381"/>
                </a:lnTo>
                <a:lnTo>
                  <a:pt x="19292" y="12154"/>
                </a:lnTo>
                <a:lnTo>
                  <a:pt x="17824" y="12927"/>
                </a:lnTo>
                <a:lnTo>
                  <a:pt x="16377" y="13740"/>
                </a:lnTo>
                <a:lnTo>
                  <a:pt x="14989" y="14553"/>
                </a:lnTo>
                <a:lnTo>
                  <a:pt x="13621" y="15386"/>
                </a:lnTo>
                <a:lnTo>
                  <a:pt x="12313" y="16218"/>
                </a:lnTo>
                <a:lnTo>
                  <a:pt x="11084" y="17051"/>
                </a:lnTo>
                <a:lnTo>
                  <a:pt x="9914" y="17884"/>
                </a:lnTo>
                <a:lnTo>
                  <a:pt x="8804" y="18716"/>
                </a:lnTo>
                <a:lnTo>
                  <a:pt x="7753" y="19549"/>
                </a:lnTo>
                <a:lnTo>
                  <a:pt x="6762" y="20382"/>
                </a:lnTo>
                <a:lnTo>
                  <a:pt x="5810" y="21214"/>
                </a:lnTo>
                <a:lnTo>
                  <a:pt x="4938" y="22027"/>
                </a:lnTo>
                <a:lnTo>
                  <a:pt x="4125" y="22860"/>
                </a:lnTo>
                <a:lnTo>
                  <a:pt x="3371" y="23693"/>
                </a:lnTo>
                <a:lnTo>
                  <a:pt x="2697" y="24505"/>
                </a:lnTo>
                <a:lnTo>
                  <a:pt x="2380" y="24902"/>
                </a:lnTo>
                <a:lnTo>
                  <a:pt x="2063" y="25298"/>
                </a:lnTo>
                <a:lnTo>
                  <a:pt x="1785" y="25715"/>
                </a:lnTo>
                <a:lnTo>
                  <a:pt x="1528" y="26111"/>
                </a:lnTo>
                <a:lnTo>
                  <a:pt x="1270" y="26508"/>
                </a:lnTo>
                <a:lnTo>
                  <a:pt x="1032" y="26904"/>
                </a:lnTo>
                <a:lnTo>
                  <a:pt x="814" y="27281"/>
                </a:lnTo>
                <a:lnTo>
                  <a:pt x="616" y="27678"/>
                </a:lnTo>
                <a:lnTo>
                  <a:pt x="437" y="28054"/>
                </a:lnTo>
                <a:lnTo>
                  <a:pt x="279" y="28451"/>
                </a:lnTo>
                <a:lnTo>
                  <a:pt x="120" y="28827"/>
                </a:lnTo>
                <a:lnTo>
                  <a:pt x="1" y="29204"/>
                </a:lnTo>
                <a:lnTo>
                  <a:pt x="61560" y="29204"/>
                </a:lnTo>
                <a:lnTo>
                  <a:pt x="61560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37000">
                <a:schemeClr val="lt2"/>
              </a:gs>
              <a:gs pos="92000">
                <a:schemeClr val="accent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583" name="Google Shape;1583;p94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584" name="Google Shape;1584;p94"/>
          <p:cNvSpPr txBox="1">
            <a:spLocks noGrp="1"/>
          </p:cNvSpPr>
          <p:nvPr>
            <p:ph type="title" idx="2"/>
          </p:nvPr>
        </p:nvSpPr>
        <p:spPr>
          <a:xfrm>
            <a:off x="115025" y="406250"/>
            <a:ext cx="6507000" cy="26568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/>
            </a:lvl9pPr>
          </a:lstStyle>
          <a:p>
            <a:endParaRPr/>
          </a:p>
        </p:txBody>
      </p:sp>
      <p:sp>
        <p:nvSpPr>
          <p:cNvPr id="1585" name="Google Shape;1585;p94"/>
          <p:cNvSpPr txBox="1">
            <a:spLocks noGrp="1"/>
          </p:cNvSpPr>
          <p:nvPr>
            <p:ph type="subTitle" idx="1"/>
          </p:nvPr>
        </p:nvSpPr>
        <p:spPr>
          <a:xfrm>
            <a:off x="115025" y="3062925"/>
            <a:ext cx="3759600" cy="16599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000"/>
              <a:buFont typeface="Sora"/>
              <a:buNone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586" name="Google Shape;1586;p94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 1">
  <p:cSld name="BLANK_1_1_1_1_1_1_1_1_1_1_2"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95"/>
          <p:cNvSpPr/>
          <p:nvPr/>
        </p:nvSpPr>
        <p:spPr>
          <a:xfrm>
            <a:off x="8210550" y="-7150"/>
            <a:ext cx="945375" cy="1453000"/>
          </a:xfrm>
          <a:custGeom>
            <a:avLst/>
            <a:gdLst/>
            <a:ahLst/>
            <a:cxnLst/>
            <a:rect l="l" t="t" r="r" b="b"/>
            <a:pathLst>
              <a:path w="37815" h="58120" extrusionOk="0">
                <a:moveTo>
                  <a:pt x="0" y="35846"/>
                </a:moveTo>
                <a:lnTo>
                  <a:pt x="37815" y="58120"/>
                </a:lnTo>
                <a:lnTo>
                  <a:pt x="37589" y="0"/>
                </a:lnTo>
                <a:lnTo>
                  <a:pt x="2413" y="3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89" name="Google Shape;1589;p95"/>
          <p:cNvSpPr/>
          <p:nvPr/>
        </p:nvSpPr>
        <p:spPr>
          <a:xfrm>
            <a:off x="4614025" y="-6850"/>
            <a:ext cx="3659250" cy="1404775"/>
          </a:xfrm>
          <a:custGeom>
            <a:avLst/>
            <a:gdLst/>
            <a:ahLst/>
            <a:cxnLst/>
            <a:rect l="l" t="t" r="r" b="b"/>
            <a:pathLst>
              <a:path w="146370" h="56191" extrusionOk="0">
                <a:moveTo>
                  <a:pt x="5482" y="0"/>
                </a:moveTo>
                <a:lnTo>
                  <a:pt x="0" y="56191"/>
                </a:lnTo>
                <a:lnTo>
                  <a:pt x="144451" y="35907"/>
                </a:lnTo>
                <a:lnTo>
                  <a:pt x="146370" y="274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90" name="Google Shape;1590;p95"/>
          <p:cNvSpPr txBox="1">
            <a:spLocks noGrp="1"/>
          </p:cNvSpPr>
          <p:nvPr>
            <p:ph type="title"/>
          </p:nvPr>
        </p:nvSpPr>
        <p:spPr>
          <a:xfrm>
            <a:off x="115025" y="502775"/>
            <a:ext cx="5829000" cy="1200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591" name="Google Shape;1591;p95"/>
          <p:cNvSpPr txBox="1">
            <a:spLocks noGrp="1"/>
          </p:cNvSpPr>
          <p:nvPr>
            <p:ph type="title" idx="2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592" name="Google Shape;1592;p95"/>
          <p:cNvSpPr txBox="1">
            <a:spLocks noGrp="1"/>
          </p:cNvSpPr>
          <p:nvPr>
            <p:ph type="title" idx="3"/>
          </p:nvPr>
        </p:nvSpPr>
        <p:spPr>
          <a:xfrm>
            <a:off x="2117950" y="2031200"/>
            <a:ext cx="825900" cy="36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593" name="Google Shape;1593;p95"/>
          <p:cNvSpPr txBox="1">
            <a:spLocks noGrp="1"/>
          </p:cNvSpPr>
          <p:nvPr>
            <p:ph type="title" idx="4"/>
          </p:nvPr>
        </p:nvSpPr>
        <p:spPr>
          <a:xfrm>
            <a:off x="3987300" y="2031200"/>
            <a:ext cx="825900" cy="36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594" name="Google Shape;1594;p95"/>
          <p:cNvSpPr txBox="1">
            <a:spLocks noGrp="1"/>
          </p:cNvSpPr>
          <p:nvPr>
            <p:ph type="title" idx="5"/>
          </p:nvPr>
        </p:nvSpPr>
        <p:spPr>
          <a:xfrm>
            <a:off x="389050" y="2031200"/>
            <a:ext cx="825900" cy="36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595" name="Google Shape;1595;p95"/>
          <p:cNvSpPr txBox="1">
            <a:spLocks noGrp="1"/>
          </p:cNvSpPr>
          <p:nvPr>
            <p:ph type="title" idx="6"/>
          </p:nvPr>
        </p:nvSpPr>
        <p:spPr>
          <a:xfrm>
            <a:off x="5858938" y="2031200"/>
            <a:ext cx="825900" cy="36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596" name="Google Shape;1596;p95"/>
          <p:cNvSpPr txBox="1">
            <a:spLocks noGrp="1"/>
          </p:cNvSpPr>
          <p:nvPr>
            <p:ph type="title" idx="7"/>
          </p:nvPr>
        </p:nvSpPr>
        <p:spPr>
          <a:xfrm>
            <a:off x="7730563" y="1797200"/>
            <a:ext cx="825900" cy="36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 Medium"/>
              <a:buNone/>
              <a:defRPr sz="1200">
                <a:solidFill>
                  <a:schemeClr val="lt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597" name="Google Shape;1597;p95"/>
          <p:cNvSpPr txBox="1">
            <a:spLocks noGrp="1"/>
          </p:cNvSpPr>
          <p:nvPr>
            <p:ph type="body" idx="1"/>
          </p:nvPr>
        </p:nvSpPr>
        <p:spPr>
          <a:xfrm>
            <a:off x="148300" y="2960850"/>
            <a:ext cx="1374600" cy="105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1598" name="Google Shape;1598;p95"/>
          <p:cNvSpPr txBox="1">
            <a:spLocks noGrp="1"/>
          </p:cNvSpPr>
          <p:nvPr>
            <p:ph type="body" idx="8"/>
          </p:nvPr>
        </p:nvSpPr>
        <p:spPr>
          <a:xfrm>
            <a:off x="3601450" y="2960850"/>
            <a:ext cx="1579500" cy="105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1599" name="Google Shape;1599;p95"/>
          <p:cNvSpPr txBox="1">
            <a:spLocks noGrp="1"/>
          </p:cNvSpPr>
          <p:nvPr>
            <p:ph type="body" idx="9"/>
          </p:nvPr>
        </p:nvSpPr>
        <p:spPr>
          <a:xfrm>
            <a:off x="5565675" y="2960850"/>
            <a:ext cx="1487700" cy="105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1600" name="Google Shape;1600;p95"/>
          <p:cNvSpPr txBox="1">
            <a:spLocks noGrp="1"/>
          </p:cNvSpPr>
          <p:nvPr>
            <p:ph type="body" idx="13"/>
          </p:nvPr>
        </p:nvSpPr>
        <p:spPr>
          <a:xfrm>
            <a:off x="7346300" y="3194850"/>
            <a:ext cx="1649400" cy="1439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o"/>
              <a:defRPr sz="1000">
                <a:latin typeface="Sora Medium"/>
                <a:ea typeface="Sora Medium"/>
                <a:cs typeface="Sora Medium"/>
                <a:sym typeface="Sora Medium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‒"/>
              <a:defRPr sz="1000">
                <a:latin typeface="Sora Medium"/>
                <a:ea typeface="Sora Medium"/>
                <a:cs typeface="Sora Medium"/>
                <a:sym typeface="Sora Medium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o"/>
              <a:defRPr sz="1000">
                <a:latin typeface="Sora Medium"/>
                <a:ea typeface="Sora Medium"/>
                <a:cs typeface="Sora Medium"/>
                <a:sym typeface="Sora Medium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Medium"/>
              <a:buChar char="•"/>
              <a:defRPr sz="1000">
                <a:latin typeface="Sora Medium"/>
                <a:ea typeface="Sora Medium"/>
                <a:cs typeface="Sora Medium"/>
                <a:sym typeface="Sora Medium"/>
              </a:defRPr>
            </a:lvl9pPr>
          </a:lstStyle>
          <a:p>
            <a:endParaRPr/>
          </a:p>
        </p:txBody>
      </p:sp>
      <p:sp>
        <p:nvSpPr>
          <p:cNvPr id="1601" name="Google Shape;1601;p95"/>
          <p:cNvSpPr txBox="1">
            <a:spLocks noGrp="1"/>
          </p:cNvSpPr>
          <p:nvPr>
            <p:ph type="body" idx="14"/>
          </p:nvPr>
        </p:nvSpPr>
        <p:spPr>
          <a:xfrm>
            <a:off x="1842125" y="2960850"/>
            <a:ext cx="1374600" cy="105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1pPr>
            <a:lvl2pPr marL="914400" lvl="1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2pPr>
            <a:lvl3pPr marL="1371600" lvl="2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‒"/>
              <a:defRPr sz="1000">
                <a:latin typeface="Sora Light"/>
                <a:ea typeface="Sora Light"/>
                <a:cs typeface="Sora Light"/>
                <a:sym typeface="Sora Light"/>
              </a:defRPr>
            </a:lvl3pPr>
            <a:lvl4pPr marL="1828800" lvl="3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4pPr>
            <a:lvl5pPr marL="2286000" lvl="4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o"/>
              <a:defRPr sz="1000">
                <a:latin typeface="Sora Light"/>
                <a:ea typeface="Sora Light"/>
                <a:cs typeface="Sora Light"/>
                <a:sym typeface="Sora Light"/>
              </a:defRPr>
            </a:lvl5pPr>
            <a:lvl6pPr marL="2743200" lvl="5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6pPr>
            <a:lvl7pPr marL="3200400" lvl="6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7pPr>
            <a:lvl8pPr marL="3657600" lvl="7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8pPr>
            <a:lvl9pPr marL="4114800" lvl="8" indent="-2921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 Light"/>
              <a:buChar char="•"/>
              <a:defRPr sz="1000">
                <a:latin typeface="Sora Light"/>
                <a:ea typeface="Sora Light"/>
                <a:cs typeface="Sora Light"/>
                <a:sym typeface="Sora Light"/>
              </a:defRPr>
            </a:lvl9pPr>
          </a:lstStyle>
          <a:p>
            <a:endParaRPr/>
          </a:p>
        </p:txBody>
      </p:sp>
      <p:sp>
        <p:nvSpPr>
          <p:cNvPr id="1602" name="Google Shape;1602;p95"/>
          <p:cNvSpPr txBox="1">
            <a:spLocks noGrp="1"/>
          </p:cNvSpPr>
          <p:nvPr>
            <p:ph type="title" idx="15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- Alt 1">
  <p:cSld name="BLANK_1_1_1"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4" name="Google Shape;1604;p96"/>
          <p:cNvGrpSpPr/>
          <p:nvPr/>
        </p:nvGrpSpPr>
        <p:grpSpPr>
          <a:xfrm>
            <a:off x="228600" y="2793625"/>
            <a:ext cx="2221200" cy="1481050"/>
            <a:chOff x="312900" y="2793625"/>
            <a:chExt cx="2221200" cy="1481050"/>
          </a:xfrm>
        </p:grpSpPr>
        <p:grpSp>
          <p:nvGrpSpPr>
            <p:cNvPr id="1605" name="Google Shape;1605;p96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1606" name="Google Shape;1606;p96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607" name="Google Shape;1607;p96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08" name="Google Shape;1608;p96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09" name="Google Shape;1609;p96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10" name="Google Shape;1610;p96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11" name="Google Shape;1611;p96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612" name="Google Shape;1612;p96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613" name="Google Shape;1613;p96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14" name="Google Shape;1614;p96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15" name="Google Shape;1615;p96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16" name="Google Shape;1616;p96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17" name="Google Shape;1617;p96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618" name="Google Shape;1618;p96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619" name="Google Shape;1619;p96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20" name="Google Shape;1620;p96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21" name="Google Shape;1621;p96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22" name="Google Shape;1622;p96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23" name="Google Shape;1623;p96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624" name="Google Shape;1624;p96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625" name="Google Shape;1625;p96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26" name="Google Shape;1626;p96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27" name="Google Shape;1627;p96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28" name="Google Shape;1628;p96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29" name="Google Shape;1629;p96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1630" name="Google Shape;1630;p96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grpSp>
        <p:nvGrpSpPr>
          <p:cNvPr id="1631" name="Google Shape;1631;p96"/>
          <p:cNvGrpSpPr/>
          <p:nvPr/>
        </p:nvGrpSpPr>
        <p:grpSpPr>
          <a:xfrm>
            <a:off x="7663200" y="-725"/>
            <a:ext cx="1480800" cy="1396025"/>
            <a:chOff x="461225" y="3334200"/>
            <a:chExt cx="1480800" cy="1396025"/>
          </a:xfrm>
        </p:grpSpPr>
        <p:grpSp>
          <p:nvGrpSpPr>
            <p:cNvPr id="1632" name="Google Shape;1632;p96"/>
            <p:cNvGrpSpPr/>
            <p:nvPr/>
          </p:nvGrpSpPr>
          <p:grpSpPr>
            <a:xfrm>
              <a:off x="461225" y="3334200"/>
              <a:ext cx="1480800" cy="285300"/>
              <a:chOff x="461225" y="3334200"/>
              <a:chExt cx="1480800" cy="285300"/>
            </a:xfrm>
          </p:grpSpPr>
          <p:sp>
            <p:nvSpPr>
              <p:cNvPr id="1633" name="Google Shape;1633;p96"/>
              <p:cNvSpPr/>
              <p:nvPr/>
            </p:nvSpPr>
            <p:spPr>
              <a:xfrm>
                <a:off x="461225" y="3334200"/>
                <a:ext cx="370200" cy="285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634" name="Google Shape;1634;p96"/>
              <p:cNvSpPr/>
              <p:nvPr/>
            </p:nvSpPr>
            <p:spPr>
              <a:xfrm>
                <a:off x="831425" y="3334200"/>
                <a:ext cx="370200" cy="285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635" name="Google Shape;1635;p96"/>
              <p:cNvSpPr/>
              <p:nvPr/>
            </p:nvSpPr>
            <p:spPr>
              <a:xfrm>
                <a:off x="1201625" y="3334200"/>
                <a:ext cx="370200" cy="285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636" name="Google Shape;1636;p96"/>
              <p:cNvSpPr/>
              <p:nvPr/>
            </p:nvSpPr>
            <p:spPr>
              <a:xfrm>
                <a:off x="1571825" y="3334200"/>
                <a:ext cx="370200" cy="285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637" name="Google Shape;1637;p96"/>
            <p:cNvGrpSpPr/>
            <p:nvPr/>
          </p:nvGrpSpPr>
          <p:grpSpPr>
            <a:xfrm>
              <a:off x="461225" y="3619500"/>
              <a:ext cx="1480800" cy="370200"/>
              <a:chOff x="461225" y="3249175"/>
              <a:chExt cx="1480800" cy="370200"/>
            </a:xfrm>
          </p:grpSpPr>
          <p:sp>
            <p:nvSpPr>
              <p:cNvPr id="1638" name="Google Shape;1638;p96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639" name="Google Shape;1639;p96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640" name="Google Shape;1640;p96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641" name="Google Shape;1641;p96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642" name="Google Shape;1642;p96"/>
            <p:cNvGrpSpPr/>
            <p:nvPr/>
          </p:nvGrpSpPr>
          <p:grpSpPr>
            <a:xfrm>
              <a:off x="461225" y="3989700"/>
              <a:ext cx="1480800" cy="370200"/>
              <a:chOff x="461225" y="3249175"/>
              <a:chExt cx="1480800" cy="370200"/>
            </a:xfrm>
          </p:grpSpPr>
          <p:sp>
            <p:nvSpPr>
              <p:cNvPr id="1643" name="Google Shape;1643;p96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644" name="Google Shape;1644;p96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645" name="Google Shape;1645;p96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646" name="Google Shape;1646;p96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grpSp>
          <p:nvGrpSpPr>
            <p:cNvPr id="1647" name="Google Shape;1647;p96"/>
            <p:cNvGrpSpPr/>
            <p:nvPr/>
          </p:nvGrpSpPr>
          <p:grpSpPr>
            <a:xfrm>
              <a:off x="461225" y="4360025"/>
              <a:ext cx="1480800" cy="370200"/>
              <a:chOff x="461225" y="3249175"/>
              <a:chExt cx="1480800" cy="370200"/>
            </a:xfrm>
          </p:grpSpPr>
          <p:sp>
            <p:nvSpPr>
              <p:cNvPr id="1648" name="Google Shape;1648;p96"/>
              <p:cNvSpPr/>
              <p:nvPr/>
            </p:nvSpPr>
            <p:spPr>
              <a:xfrm>
                <a:off x="4612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649" name="Google Shape;1649;p96"/>
              <p:cNvSpPr/>
              <p:nvPr/>
            </p:nvSpPr>
            <p:spPr>
              <a:xfrm>
                <a:off x="8314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650" name="Google Shape;1650;p96"/>
              <p:cNvSpPr/>
              <p:nvPr/>
            </p:nvSpPr>
            <p:spPr>
              <a:xfrm>
                <a:off x="12016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  <p:sp>
            <p:nvSpPr>
              <p:cNvPr id="1651" name="Google Shape;1651;p96"/>
              <p:cNvSpPr/>
              <p:nvPr/>
            </p:nvSpPr>
            <p:spPr>
              <a:xfrm>
                <a:off x="1571825" y="3249175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</p:grpSp>
      <p:grpSp>
        <p:nvGrpSpPr>
          <p:cNvPr id="1652" name="Google Shape;1652;p96"/>
          <p:cNvGrpSpPr/>
          <p:nvPr/>
        </p:nvGrpSpPr>
        <p:grpSpPr>
          <a:xfrm>
            <a:off x="1843925" y="-725"/>
            <a:ext cx="7300075" cy="5144088"/>
            <a:chOff x="1870575" y="-635"/>
            <a:chExt cx="7300075" cy="5174097"/>
          </a:xfrm>
        </p:grpSpPr>
        <p:sp>
          <p:nvSpPr>
            <p:cNvPr id="1653" name="Google Shape;1653;p96"/>
            <p:cNvSpPr/>
            <p:nvPr/>
          </p:nvSpPr>
          <p:spPr>
            <a:xfrm>
              <a:off x="1870575" y="-635"/>
              <a:ext cx="7300075" cy="4989625"/>
            </a:xfrm>
            <a:custGeom>
              <a:avLst/>
              <a:gdLst/>
              <a:ahLst/>
              <a:cxnLst/>
              <a:rect l="l" t="t" r="r" b="b"/>
              <a:pathLst>
                <a:path w="292003" h="199585" extrusionOk="0">
                  <a:moveTo>
                    <a:pt x="76429" y="0"/>
                  </a:moveTo>
                  <a:lnTo>
                    <a:pt x="0" y="163603"/>
                  </a:lnTo>
                  <a:lnTo>
                    <a:pt x="250486" y="199585"/>
                  </a:lnTo>
                  <a:lnTo>
                    <a:pt x="292003" y="107785"/>
                  </a:lnTo>
                  <a:lnTo>
                    <a:pt x="292003" y="52891"/>
                  </a:lnTo>
                  <a:lnTo>
                    <a:pt x="234162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77000">
                  <a:schemeClr val="accent1"/>
                </a:gs>
                <a:gs pos="100000">
                  <a:schemeClr val="accent1"/>
                </a:gs>
              </a:gsLst>
              <a:lin ang="8099331" scaled="0"/>
            </a:gra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" name="Google Shape;1654;p96"/>
            <p:cNvSpPr/>
            <p:nvPr/>
          </p:nvSpPr>
          <p:spPr>
            <a:xfrm>
              <a:off x="1870575" y="4089437"/>
              <a:ext cx="6285225" cy="1084025"/>
            </a:xfrm>
            <a:custGeom>
              <a:avLst/>
              <a:gdLst/>
              <a:ahLst/>
              <a:cxnLst/>
              <a:rect l="l" t="t" r="r" b="b"/>
              <a:pathLst>
                <a:path w="251409" h="43361" extrusionOk="0">
                  <a:moveTo>
                    <a:pt x="0" y="0"/>
                  </a:moveTo>
                  <a:lnTo>
                    <a:pt x="6458" y="43361"/>
                  </a:lnTo>
                  <a:lnTo>
                    <a:pt x="251409" y="43361"/>
                  </a:lnTo>
                  <a:lnTo>
                    <a:pt x="250494" y="359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5" name="Google Shape;1655;p96"/>
          <p:cNvSpPr txBox="1">
            <a:spLocks noGrp="1"/>
          </p:cNvSpPr>
          <p:nvPr>
            <p:ph type="body" idx="1"/>
          </p:nvPr>
        </p:nvSpPr>
        <p:spPr>
          <a:xfrm>
            <a:off x="4631450" y="2170025"/>
            <a:ext cx="2896200" cy="188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o"/>
              <a:defRPr sz="1000"/>
            </a:lvl2pPr>
            <a:lvl3pPr marL="1371600" lvl="2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/>
            </a:lvl3pPr>
            <a:lvl4pPr marL="1828800" lvl="3" indent="-2921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o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8pPr>
            <a:lvl9pPr marL="4114800" lvl="8" indent="-228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656" name="Google Shape;1656;p96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657" name="Google Shape;1657;p96"/>
          <p:cNvSpPr txBox="1">
            <a:spLocks noGrp="1"/>
          </p:cNvSpPr>
          <p:nvPr>
            <p:ph type="body" idx="2"/>
          </p:nvPr>
        </p:nvSpPr>
        <p:spPr>
          <a:xfrm>
            <a:off x="4631450" y="827575"/>
            <a:ext cx="2896200" cy="120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2100">
              <a:spcBef>
                <a:spcPts val="8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1pPr>
            <a:lvl2pPr marL="914400" lvl="1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o"/>
              <a:defRPr sz="1000"/>
            </a:lvl2pPr>
            <a:lvl3pPr marL="1371600" lvl="2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‒"/>
              <a:defRPr sz="1000"/>
            </a:lvl3pPr>
            <a:lvl4pPr marL="1828800" lvl="3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4pPr>
            <a:lvl5pPr marL="2286000" lvl="4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o"/>
              <a:defRPr sz="1000"/>
            </a:lvl5pPr>
            <a:lvl6pPr marL="2743200" lvl="5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6pPr>
            <a:lvl7pPr marL="3200400" lvl="6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7pPr>
            <a:lvl8pPr marL="3657600" lvl="7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8pPr>
            <a:lvl9pPr marL="4114800" lvl="8" indent="-292100">
              <a:spcBef>
                <a:spcPts val="400"/>
              </a:spcBef>
              <a:spcAft>
                <a:spcPts val="0"/>
              </a:spcAft>
              <a:buSzPts val="1000"/>
              <a:buFont typeface="Sora"/>
              <a:buChar char="•"/>
              <a:defRPr sz="1000"/>
            </a:lvl9pPr>
          </a:lstStyle>
          <a:p>
            <a:endParaRPr/>
          </a:p>
        </p:txBody>
      </p:sp>
      <p:sp>
        <p:nvSpPr>
          <p:cNvPr id="1658" name="Google Shape;1658;p96"/>
          <p:cNvSpPr txBox="1">
            <a:spLocks noGrp="1"/>
          </p:cNvSpPr>
          <p:nvPr>
            <p:ph type="title" idx="3"/>
          </p:nvPr>
        </p:nvSpPr>
        <p:spPr>
          <a:xfrm>
            <a:off x="115025" y="502775"/>
            <a:ext cx="3905400" cy="587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659" name="Google Shape;1659;p96"/>
          <p:cNvSpPr txBox="1">
            <a:spLocks noGrp="1"/>
          </p:cNvSpPr>
          <p:nvPr>
            <p:ph type="title" idx="4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and Project Roadmap">
  <p:cSld name="BLANK_1_1_1_1_1_1_1_1_1_1_3_1"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97"/>
          <p:cNvSpPr txBox="1">
            <a:spLocks noGrp="1"/>
          </p:cNvSpPr>
          <p:nvPr>
            <p:ph type="title"/>
          </p:nvPr>
        </p:nvSpPr>
        <p:spPr>
          <a:xfrm>
            <a:off x="134550" y="1339350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662" name="Google Shape;1662;p97"/>
          <p:cNvSpPr txBox="1">
            <a:spLocks noGrp="1"/>
          </p:cNvSpPr>
          <p:nvPr>
            <p:ph type="title" idx="2"/>
          </p:nvPr>
        </p:nvSpPr>
        <p:spPr>
          <a:xfrm>
            <a:off x="1326150" y="904338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663" name="Google Shape;1663;p97"/>
          <p:cNvSpPr txBox="1">
            <a:spLocks noGrp="1"/>
          </p:cNvSpPr>
          <p:nvPr>
            <p:ph type="title" idx="3"/>
          </p:nvPr>
        </p:nvSpPr>
        <p:spPr>
          <a:xfrm>
            <a:off x="3877025" y="904338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664" name="Google Shape;1664;p97"/>
          <p:cNvSpPr txBox="1">
            <a:spLocks noGrp="1"/>
          </p:cNvSpPr>
          <p:nvPr>
            <p:ph type="title" idx="4"/>
          </p:nvPr>
        </p:nvSpPr>
        <p:spPr>
          <a:xfrm>
            <a:off x="6291700" y="904338"/>
            <a:ext cx="22965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665" name="Google Shape;1665;p97"/>
          <p:cNvSpPr txBox="1">
            <a:spLocks noGrp="1"/>
          </p:cNvSpPr>
          <p:nvPr>
            <p:ph type="title" idx="5"/>
          </p:nvPr>
        </p:nvSpPr>
        <p:spPr>
          <a:xfrm>
            <a:off x="134550" y="2545225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666" name="Google Shape;1666;p97"/>
          <p:cNvSpPr txBox="1">
            <a:spLocks noGrp="1"/>
          </p:cNvSpPr>
          <p:nvPr>
            <p:ph type="title" idx="6"/>
          </p:nvPr>
        </p:nvSpPr>
        <p:spPr>
          <a:xfrm>
            <a:off x="134550" y="3703975"/>
            <a:ext cx="1119600" cy="29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IBM Plex Sans Medium"/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667" name="Google Shape;1667;p97"/>
          <p:cNvSpPr txBox="1">
            <a:spLocks noGrp="1"/>
          </p:cNvSpPr>
          <p:nvPr>
            <p:ph type="title" idx="7"/>
          </p:nvPr>
        </p:nvSpPr>
        <p:spPr>
          <a:xfrm>
            <a:off x="3877025" y="1339350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668" name="Google Shape;1668;p97"/>
          <p:cNvSpPr txBox="1">
            <a:spLocks noGrp="1"/>
          </p:cNvSpPr>
          <p:nvPr>
            <p:ph type="title" idx="8"/>
          </p:nvPr>
        </p:nvSpPr>
        <p:spPr>
          <a:xfrm>
            <a:off x="3877025" y="2552413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➔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669" name="Google Shape;1669;p97"/>
          <p:cNvSpPr txBox="1">
            <a:spLocks noGrp="1"/>
          </p:cNvSpPr>
          <p:nvPr>
            <p:ph type="title" idx="9"/>
          </p:nvPr>
        </p:nvSpPr>
        <p:spPr>
          <a:xfrm>
            <a:off x="3877025" y="3711169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➔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○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◆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Char char="●"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670" name="Google Shape;1670;p97"/>
          <p:cNvSpPr txBox="1">
            <a:spLocks noGrp="1"/>
          </p:cNvSpPr>
          <p:nvPr>
            <p:ph type="title" idx="13"/>
          </p:nvPr>
        </p:nvSpPr>
        <p:spPr>
          <a:xfrm>
            <a:off x="6427900" y="2552413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671" name="Google Shape;1671;p97"/>
          <p:cNvSpPr txBox="1">
            <a:spLocks noGrp="1"/>
          </p:cNvSpPr>
          <p:nvPr>
            <p:ph type="title" idx="14"/>
          </p:nvPr>
        </p:nvSpPr>
        <p:spPr>
          <a:xfrm>
            <a:off x="6427900" y="1339350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672" name="Google Shape;1672;p97"/>
          <p:cNvSpPr txBox="1">
            <a:spLocks noGrp="1"/>
          </p:cNvSpPr>
          <p:nvPr>
            <p:ph type="title" idx="15"/>
          </p:nvPr>
        </p:nvSpPr>
        <p:spPr>
          <a:xfrm>
            <a:off x="6427900" y="3711169"/>
            <a:ext cx="2160300" cy="90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Sora"/>
              <a:buChar char="➔"/>
              <a:defRPr sz="1000"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○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◆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●"/>
              <a:defRPr sz="10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673" name="Google Shape;1673;p97"/>
          <p:cNvSpPr txBox="1">
            <a:spLocks noGrp="1"/>
          </p:cNvSpPr>
          <p:nvPr>
            <p:ph type="title" idx="16"/>
          </p:nvPr>
        </p:nvSpPr>
        <p:spPr>
          <a:xfrm>
            <a:off x="1326150" y="1339350"/>
            <a:ext cx="2296500" cy="924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674" name="Google Shape;1674;p97"/>
          <p:cNvSpPr txBox="1">
            <a:spLocks noGrp="1"/>
          </p:cNvSpPr>
          <p:nvPr>
            <p:ph type="title" idx="17"/>
          </p:nvPr>
        </p:nvSpPr>
        <p:spPr>
          <a:xfrm>
            <a:off x="1326150" y="2545213"/>
            <a:ext cx="2296500" cy="924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675" name="Google Shape;1675;p97"/>
          <p:cNvSpPr txBox="1">
            <a:spLocks noGrp="1"/>
          </p:cNvSpPr>
          <p:nvPr>
            <p:ph type="title" idx="18"/>
          </p:nvPr>
        </p:nvSpPr>
        <p:spPr>
          <a:xfrm>
            <a:off x="1326150" y="3703969"/>
            <a:ext cx="2296500" cy="924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676" name="Google Shape;1676;p97"/>
          <p:cNvSpPr txBox="1">
            <a:spLocks noGrp="1"/>
          </p:cNvSpPr>
          <p:nvPr>
            <p:ph type="title" idx="19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677" name="Google Shape;1677;p97"/>
          <p:cNvSpPr txBox="1">
            <a:spLocks noGrp="1"/>
          </p:cNvSpPr>
          <p:nvPr>
            <p:ph type="title" idx="20"/>
          </p:nvPr>
        </p:nvSpPr>
        <p:spPr>
          <a:xfrm>
            <a:off x="38100" y="319650"/>
            <a:ext cx="3116700" cy="520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78" name="Google Shape;1678;p97"/>
          <p:cNvSpPr txBox="1">
            <a:spLocks noGrp="1"/>
          </p:cNvSpPr>
          <p:nvPr>
            <p:ph type="title" idx="21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2 1">
  <p:cSld name="BLANK_1_1_2"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Google Shape;1680;p98"/>
          <p:cNvGrpSpPr/>
          <p:nvPr/>
        </p:nvGrpSpPr>
        <p:grpSpPr>
          <a:xfrm flipH="1">
            <a:off x="6169505" y="228779"/>
            <a:ext cx="2979740" cy="1986829"/>
            <a:chOff x="312900" y="2793625"/>
            <a:chExt cx="2221200" cy="1481050"/>
          </a:xfrm>
        </p:grpSpPr>
        <p:grpSp>
          <p:nvGrpSpPr>
            <p:cNvPr id="1681" name="Google Shape;1681;p98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1682" name="Google Shape;1682;p98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683" name="Google Shape;1683;p98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84" name="Google Shape;1684;p98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85" name="Google Shape;1685;p98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86" name="Google Shape;1686;p98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87" name="Google Shape;1687;p98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688" name="Google Shape;1688;p98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689" name="Google Shape;1689;p98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90" name="Google Shape;1690;p98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91" name="Google Shape;1691;p98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92" name="Google Shape;1692;p98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93" name="Google Shape;1693;p98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694" name="Google Shape;1694;p98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695" name="Google Shape;1695;p98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96" name="Google Shape;1696;p98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97" name="Google Shape;1697;p98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98" name="Google Shape;1698;p98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699" name="Google Shape;1699;p98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700" name="Google Shape;1700;p98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701" name="Google Shape;1701;p98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02" name="Google Shape;1702;p98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03" name="Google Shape;1703;p98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04" name="Google Shape;1704;p98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05" name="Google Shape;1705;p98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1706" name="Google Shape;1706;p98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1707" name="Google Shape;1707;p98"/>
          <p:cNvSpPr txBox="1">
            <a:spLocks noGrp="1"/>
          </p:cNvSpPr>
          <p:nvPr>
            <p:ph type="title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708" name="Google Shape;1708;p98"/>
          <p:cNvSpPr/>
          <p:nvPr/>
        </p:nvSpPr>
        <p:spPr>
          <a:xfrm flipH="1">
            <a:off x="8423546" y="3087297"/>
            <a:ext cx="725708" cy="1448283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485775" dist="76200" dir="7800000" algn="bl" rotWithShape="0">
              <a:schemeClr val="accent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709" name="Google Shape;1709;p98"/>
          <p:cNvSpPr/>
          <p:nvPr/>
        </p:nvSpPr>
        <p:spPr>
          <a:xfrm rot="-5400000">
            <a:off x="4618961" y="3068375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328613" dist="28575" dir="2700000" algn="bl" rotWithShape="0">
              <a:schemeClr val="accent1">
                <a:alpha val="2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710" name="Google Shape;1710;p98"/>
          <p:cNvSpPr/>
          <p:nvPr/>
        </p:nvSpPr>
        <p:spPr>
          <a:xfrm>
            <a:off x="6521248" y="3068375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  <a:effectLst>
            <a:outerShdw blurRad="342900" dist="38100" dir="5400000" algn="bl" rotWithShape="0">
              <a:schemeClr val="accent3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711" name="Google Shape;1711;p98"/>
          <p:cNvSpPr txBox="1">
            <a:spLocks noGrp="1"/>
          </p:cNvSpPr>
          <p:nvPr>
            <p:ph type="body" idx="1"/>
          </p:nvPr>
        </p:nvSpPr>
        <p:spPr>
          <a:xfrm>
            <a:off x="115025" y="908975"/>
            <a:ext cx="5369100" cy="2478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rmAutofit/>
          </a:bodyPr>
          <a:lstStyle>
            <a:lvl1pPr marL="457200" lvl="0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o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‒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o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457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4572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600"/>
              <a:buFont typeface="IBM Plex Sans"/>
              <a:buChar char="•"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712" name="Google Shape;1712;p98"/>
          <p:cNvSpPr txBox="1">
            <a:spLocks noGrp="1"/>
          </p:cNvSpPr>
          <p:nvPr>
            <p:ph type="title" idx="2"/>
          </p:nvPr>
        </p:nvSpPr>
        <p:spPr>
          <a:xfrm>
            <a:off x="115025" y="502775"/>
            <a:ext cx="4183800" cy="40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713" name="Google Shape;1713;p98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Alt 1">
  <p:cSld name="BLANK_1_1_3"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5" name="Google Shape;1715;p99"/>
          <p:cNvGrpSpPr/>
          <p:nvPr/>
        </p:nvGrpSpPr>
        <p:grpSpPr>
          <a:xfrm flipH="1">
            <a:off x="6169505" y="2816179"/>
            <a:ext cx="2979740" cy="1986829"/>
            <a:chOff x="312900" y="2793625"/>
            <a:chExt cx="2221200" cy="1481050"/>
          </a:xfrm>
        </p:grpSpPr>
        <p:grpSp>
          <p:nvGrpSpPr>
            <p:cNvPr id="1716" name="Google Shape;1716;p99"/>
            <p:cNvGrpSpPr/>
            <p:nvPr/>
          </p:nvGrpSpPr>
          <p:grpSpPr>
            <a:xfrm>
              <a:off x="312900" y="2793625"/>
              <a:ext cx="1851000" cy="1481050"/>
              <a:chOff x="461225" y="3249175"/>
              <a:chExt cx="1851000" cy="1481050"/>
            </a:xfrm>
          </p:grpSpPr>
          <p:grpSp>
            <p:nvGrpSpPr>
              <p:cNvPr id="1717" name="Google Shape;1717;p99"/>
              <p:cNvGrpSpPr/>
              <p:nvPr/>
            </p:nvGrpSpPr>
            <p:grpSpPr>
              <a:xfrm>
                <a:off x="461225" y="324917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718" name="Google Shape;1718;p99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19" name="Google Shape;1719;p99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20" name="Google Shape;1720;p99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21" name="Google Shape;1721;p99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22" name="Google Shape;1722;p99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723" name="Google Shape;1723;p99"/>
              <p:cNvGrpSpPr/>
              <p:nvPr/>
            </p:nvGrpSpPr>
            <p:grpSpPr>
              <a:xfrm>
                <a:off x="461225" y="36195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724" name="Google Shape;1724;p99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25" name="Google Shape;1725;p99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26" name="Google Shape;1726;p99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27" name="Google Shape;1727;p99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28" name="Google Shape;1728;p99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729" name="Google Shape;1729;p99"/>
              <p:cNvGrpSpPr/>
              <p:nvPr/>
            </p:nvGrpSpPr>
            <p:grpSpPr>
              <a:xfrm>
                <a:off x="461225" y="3989700"/>
                <a:ext cx="1851000" cy="370200"/>
                <a:chOff x="461225" y="3249175"/>
                <a:chExt cx="1851000" cy="370200"/>
              </a:xfrm>
            </p:grpSpPr>
            <p:sp>
              <p:nvSpPr>
                <p:cNvPr id="1730" name="Google Shape;1730;p99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31" name="Google Shape;1731;p99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32" name="Google Shape;1732;p99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33" name="Google Shape;1733;p99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34" name="Google Shape;1734;p99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  <p:grpSp>
            <p:nvGrpSpPr>
              <p:cNvPr id="1735" name="Google Shape;1735;p99"/>
              <p:cNvGrpSpPr/>
              <p:nvPr/>
            </p:nvGrpSpPr>
            <p:grpSpPr>
              <a:xfrm>
                <a:off x="461225" y="4360025"/>
                <a:ext cx="1851000" cy="370200"/>
                <a:chOff x="461225" y="3249175"/>
                <a:chExt cx="1851000" cy="370200"/>
              </a:xfrm>
            </p:grpSpPr>
            <p:sp>
              <p:nvSpPr>
                <p:cNvPr id="1736" name="Google Shape;1736;p99"/>
                <p:cNvSpPr/>
                <p:nvPr/>
              </p:nvSpPr>
              <p:spPr>
                <a:xfrm>
                  <a:off x="4612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37" name="Google Shape;1737;p99"/>
                <p:cNvSpPr/>
                <p:nvPr/>
              </p:nvSpPr>
              <p:spPr>
                <a:xfrm>
                  <a:off x="8314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38" name="Google Shape;1738;p99"/>
                <p:cNvSpPr/>
                <p:nvPr/>
              </p:nvSpPr>
              <p:spPr>
                <a:xfrm>
                  <a:off x="12016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39" name="Google Shape;1739;p99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40" name="Google Shape;1740;p99"/>
                <p:cNvSpPr/>
                <p:nvPr/>
              </p:nvSpPr>
              <p:spPr>
                <a:xfrm>
                  <a:off x="19420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</p:grpSp>
        </p:grpSp>
        <p:sp>
          <p:nvSpPr>
            <p:cNvPr id="1741" name="Google Shape;1741;p99"/>
            <p:cNvSpPr/>
            <p:nvPr/>
          </p:nvSpPr>
          <p:spPr>
            <a:xfrm>
              <a:off x="2163900" y="2793625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1742" name="Google Shape;1742;p99"/>
          <p:cNvSpPr/>
          <p:nvPr/>
        </p:nvSpPr>
        <p:spPr>
          <a:xfrm flipH="1">
            <a:off x="12" y="3308203"/>
            <a:ext cx="9143963" cy="1835315"/>
          </a:xfrm>
          <a:custGeom>
            <a:avLst/>
            <a:gdLst/>
            <a:ahLst/>
            <a:cxnLst/>
            <a:rect l="l" t="t" r="r" b="b"/>
            <a:pathLst>
              <a:path w="61561" h="29205" extrusionOk="0">
                <a:moveTo>
                  <a:pt x="61560" y="1"/>
                </a:moveTo>
                <a:lnTo>
                  <a:pt x="60172" y="120"/>
                </a:lnTo>
                <a:lnTo>
                  <a:pt x="58745" y="258"/>
                </a:lnTo>
                <a:lnTo>
                  <a:pt x="57318" y="417"/>
                </a:lnTo>
                <a:lnTo>
                  <a:pt x="55870" y="595"/>
                </a:lnTo>
                <a:lnTo>
                  <a:pt x="54403" y="814"/>
                </a:lnTo>
                <a:lnTo>
                  <a:pt x="52936" y="1051"/>
                </a:lnTo>
                <a:lnTo>
                  <a:pt x="51429" y="1309"/>
                </a:lnTo>
                <a:lnTo>
                  <a:pt x="49942" y="1587"/>
                </a:lnTo>
                <a:lnTo>
                  <a:pt x="48436" y="1884"/>
                </a:lnTo>
                <a:lnTo>
                  <a:pt x="46909" y="2221"/>
                </a:lnTo>
                <a:lnTo>
                  <a:pt x="45382" y="2578"/>
                </a:lnTo>
                <a:lnTo>
                  <a:pt x="43836" y="2955"/>
                </a:lnTo>
                <a:lnTo>
                  <a:pt x="42309" y="3351"/>
                </a:lnTo>
                <a:lnTo>
                  <a:pt x="40763" y="3787"/>
                </a:lnTo>
                <a:lnTo>
                  <a:pt x="39217" y="4224"/>
                </a:lnTo>
                <a:lnTo>
                  <a:pt x="37670" y="4699"/>
                </a:lnTo>
                <a:lnTo>
                  <a:pt x="35866" y="5274"/>
                </a:lnTo>
                <a:lnTo>
                  <a:pt x="34082" y="5869"/>
                </a:lnTo>
                <a:lnTo>
                  <a:pt x="32337" y="6484"/>
                </a:lnTo>
                <a:lnTo>
                  <a:pt x="30592" y="7118"/>
                </a:lnTo>
                <a:lnTo>
                  <a:pt x="28887" y="7792"/>
                </a:lnTo>
                <a:lnTo>
                  <a:pt x="27222" y="8466"/>
                </a:lnTo>
                <a:lnTo>
                  <a:pt x="25557" y="9160"/>
                </a:lnTo>
                <a:lnTo>
                  <a:pt x="23951" y="9894"/>
                </a:lnTo>
                <a:lnTo>
                  <a:pt x="22365" y="10627"/>
                </a:lnTo>
                <a:lnTo>
                  <a:pt x="20818" y="11381"/>
                </a:lnTo>
                <a:lnTo>
                  <a:pt x="19292" y="12154"/>
                </a:lnTo>
                <a:lnTo>
                  <a:pt x="17824" y="12927"/>
                </a:lnTo>
                <a:lnTo>
                  <a:pt x="16377" y="13740"/>
                </a:lnTo>
                <a:lnTo>
                  <a:pt x="14989" y="14553"/>
                </a:lnTo>
                <a:lnTo>
                  <a:pt x="13621" y="15386"/>
                </a:lnTo>
                <a:lnTo>
                  <a:pt x="12313" y="16218"/>
                </a:lnTo>
                <a:lnTo>
                  <a:pt x="11084" y="17051"/>
                </a:lnTo>
                <a:lnTo>
                  <a:pt x="9914" y="17884"/>
                </a:lnTo>
                <a:lnTo>
                  <a:pt x="8804" y="18716"/>
                </a:lnTo>
                <a:lnTo>
                  <a:pt x="7753" y="19549"/>
                </a:lnTo>
                <a:lnTo>
                  <a:pt x="6762" y="20382"/>
                </a:lnTo>
                <a:lnTo>
                  <a:pt x="5810" y="21214"/>
                </a:lnTo>
                <a:lnTo>
                  <a:pt x="4938" y="22027"/>
                </a:lnTo>
                <a:lnTo>
                  <a:pt x="4125" y="22860"/>
                </a:lnTo>
                <a:lnTo>
                  <a:pt x="3371" y="23693"/>
                </a:lnTo>
                <a:lnTo>
                  <a:pt x="2697" y="24505"/>
                </a:lnTo>
                <a:lnTo>
                  <a:pt x="2380" y="24902"/>
                </a:lnTo>
                <a:lnTo>
                  <a:pt x="2063" y="25298"/>
                </a:lnTo>
                <a:lnTo>
                  <a:pt x="1785" y="25715"/>
                </a:lnTo>
                <a:lnTo>
                  <a:pt x="1528" y="26111"/>
                </a:lnTo>
                <a:lnTo>
                  <a:pt x="1270" y="26508"/>
                </a:lnTo>
                <a:lnTo>
                  <a:pt x="1032" y="26904"/>
                </a:lnTo>
                <a:lnTo>
                  <a:pt x="814" y="27281"/>
                </a:lnTo>
                <a:lnTo>
                  <a:pt x="616" y="27678"/>
                </a:lnTo>
                <a:lnTo>
                  <a:pt x="437" y="28054"/>
                </a:lnTo>
                <a:lnTo>
                  <a:pt x="279" y="28451"/>
                </a:lnTo>
                <a:lnTo>
                  <a:pt x="120" y="28827"/>
                </a:lnTo>
                <a:lnTo>
                  <a:pt x="1" y="29204"/>
                </a:lnTo>
                <a:lnTo>
                  <a:pt x="61560" y="29204"/>
                </a:lnTo>
                <a:lnTo>
                  <a:pt x="6156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743" name="Google Shape;1743;p99"/>
          <p:cNvSpPr/>
          <p:nvPr/>
        </p:nvSpPr>
        <p:spPr>
          <a:xfrm>
            <a:off x="11" y="2611497"/>
            <a:ext cx="725708" cy="1448283"/>
          </a:xfrm>
          <a:custGeom>
            <a:avLst/>
            <a:gdLst/>
            <a:ahLst/>
            <a:cxnLst/>
            <a:rect l="l" t="t" r="r" b="b"/>
            <a:pathLst>
              <a:path w="25297" h="50476" extrusionOk="0">
                <a:moveTo>
                  <a:pt x="1" y="1"/>
                </a:moveTo>
                <a:lnTo>
                  <a:pt x="1" y="50475"/>
                </a:lnTo>
                <a:lnTo>
                  <a:pt x="2694" y="50358"/>
                </a:lnTo>
                <a:lnTo>
                  <a:pt x="5154" y="50007"/>
                </a:lnTo>
                <a:lnTo>
                  <a:pt x="7613" y="49304"/>
                </a:lnTo>
                <a:lnTo>
                  <a:pt x="9838" y="48484"/>
                </a:lnTo>
                <a:lnTo>
                  <a:pt x="12063" y="47430"/>
                </a:lnTo>
                <a:lnTo>
                  <a:pt x="14171" y="46142"/>
                </a:lnTo>
                <a:lnTo>
                  <a:pt x="16162" y="44737"/>
                </a:lnTo>
                <a:lnTo>
                  <a:pt x="17919" y="43097"/>
                </a:lnTo>
                <a:lnTo>
                  <a:pt x="19558" y="41341"/>
                </a:lnTo>
                <a:lnTo>
                  <a:pt x="20964" y="39350"/>
                </a:lnTo>
                <a:lnTo>
                  <a:pt x="22252" y="37242"/>
                </a:lnTo>
                <a:lnTo>
                  <a:pt x="23306" y="35017"/>
                </a:lnTo>
                <a:lnTo>
                  <a:pt x="24126" y="32792"/>
                </a:lnTo>
                <a:lnTo>
                  <a:pt x="24828" y="30332"/>
                </a:lnTo>
                <a:lnTo>
                  <a:pt x="25180" y="27873"/>
                </a:lnTo>
                <a:lnTo>
                  <a:pt x="25297" y="25296"/>
                </a:lnTo>
                <a:lnTo>
                  <a:pt x="25180" y="22720"/>
                </a:lnTo>
                <a:lnTo>
                  <a:pt x="24828" y="20144"/>
                </a:lnTo>
                <a:lnTo>
                  <a:pt x="24126" y="17801"/>
                </a:lnTo>
                <a:lnTo>
                  <a:pt x="23306" y="15459"/>
                </a:lnTo>
                <a:lnTo>
                  <a:pt x="22252" y="13234"/>
                </a:lnTo>
                <a:lnTo>
                  <a:pt x="20964" y="11126"/>
                </a:lnTo>
                <a:lnTo>
                  <a:pt x="19558" y="9252"/>
                </a:lnTo>
                <a:lnTo>
                  <a:pt x="17919" y="7379"/>
                </a:lnTo>
                <a:lnTo>
                  <a:pt x="16162" y="5739"/>
                </a:lnTo>
                <a:lnTo>
                  <a:pt x="14171" y="4334"/>
                </a:lnTo>
                <a:lnTo>
                  <a:pt x="12063" y="3046"/>
                </a:lnTo>
                <a:lnTo>
                  <a:pt x="9838" y="1992"/>
                </a:lnTo>
                <a:lnTo>
                  <a:pt x="7613" y="1172"/>
                </a:lnTo>
                <a:lnTo>
                  <a:pt x="5154" y="586"/>
                </a:lnTo>
                <a:lnTo>
                  <a:pt x="2694" y="118"/>
                </a:lnTo>
                <a:lnTo>
                  <a:pt x="1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744" name="Google Shape;1744;p99"/>
          <p:cNvSpPr/>
          <p:nvPr/>
        </p:nvSpPr>
        <p:spPr>
          <a:xfrm flipH="1">
            <a:off x="3311207" y="2592556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56000">
                <a:schemeClr val="accent1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745" name="Google Shape;1745;p99"/>
          <p:cNvSpPr/>
          <p:nvPr/>
        </p:nvSpPr>
        <p:spPr>
          <a:xfrm rot="-5400000" flipH="1">
            <a:off x="1299729" y="2592569"/>
            <a:ext cx="1486200" cy="1486200"/>
          </a:xfrm>
          <a:prstGeom prst="ellipse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1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746" name="Google Shape;1746;p99"/>
          <p:cNvSpPr txBox="1">
            <a:spLocks noGrp="1"/>
          </p:cNvSpPr>
          <p:nvPr>
            <p:ph type="title"/>
          </p:nvPr>
        </p:nvSpPr>
        <p:spPr>
          <a:xfrm>
            <a:off x="115025" y="502775"/>
            <a:ext cx="4183800" cy="587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1747" name="Google Shape;1747;p99"/>
          <p:cNvSpPr txBox="1">
            <a:spLocks noGrp="1"/>
          </p:cNvSpPr>
          <p:nvPr>
            <p:ph type="title" idx="2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900"/>
              <a:buFont typeface="Sora"/>
              <a:buNone/>
              <a:defRPr sz="900">
                <a:solidFill>
                  <a:schemeClr val="accent5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748" name="Google Shape;1748;p99"/>
          <p:cNvSpPr txBox="1">
            <a:spLocks noGrp="1"/>
          </p:cNvSpPr>
          <p:nvPr>
            <p:ph type="body" idx="1"/>
          </p:nvPr>
        </p:nvSpPr>
        <p:spPr>
          <a:xfrm>
            <a:off x="3511550" y="587150"/>
            <a:ext cx="4371600" cy="252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o"/>
              <a:defRPr sz="1000"/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‒"/>
              <a:defRPr sz="1000"/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o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Sora"/>
              <a:buChar char="•"/>
              <a:defRPr sz="1000"/>
            </a:lvl9pPr>
          </a:lstStyle>
          <a:p>
            <a:endParaRPr/>
          </a:p>
        </p:txBody>
      </p:sp>
      <p:sp>
        <p:nvSpPr>
          <p:cNvPr id="1749" name="Google Shape;1749;p99"/>
          <p:cNvSpPr txBox="1">
            <a:spLocks noGrp="1"/>
          </p:cNvSpPr>
          <p:nvPr>
            <p:ph type="title" idx="3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dience Persona Infographic">
  <p:cSld name="BLANK_1_1_1_1_1_1_1_1_1_1_1_1_3">
    <p:bg>
      <p:bgPr>
        <a:solidFill>
          <a:schemeClr val="lt1"/>
        </a:solidFill>
        <a:effectLst/>
      </p:bgPr>
    </p:bg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100"/>
          <p:cNvSpPr/>
          <p:nvPr/>
        </p:nvSpPr>
        <p:spPr>
          <a:xfrm>
            <a:off x="6702700" y="2532550"/>
            <a:ext cx="2441400" cy="261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752" name="Google Shape;1752;p100"/>
          <p:cNvSpPr>
            <a:spLocks noGrp="1"/>
          </p:cNvSpPr>
          <p:nvPr>
            <p:ph type="pic" idx="2"/>
          </p:nvPr>
        </p:nvSpPr>
        <p:spPr>
          <a:xfrm>
            <a:off x="6702600" y="-16150"/>
            <a:ext cx="2441400" cy="2574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53" name="Google Shape;1753;p100"/>
          <p:cNvSpPr txBox="1">
            <a:spLocks noGrp="1"/>
          </p:cNvSpPr>
          <p:nvPr>
            <p:ph type="subTitle" idx="1"/>
          </p:nvPr>
        </p:nvSpPr>
        <p:spPr>
          <a:xfrm>
            <a:off x="115025" y="1739375"/>
            <a:ext cx="3460800" cy="1776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4" name="Google Shape;1754;p100"/>
          <p:cNvSpPr txBox="1">
            <a:spLocks noGrp="1"/>
          </p:cNvSpPr>
          <p:nvPr>
            <p:ph type="subTitle" idx="3"/>
          </p:nvPr>
        </p:nvSpPr>
        <p:spPr>
          <a:xfrm>
            <a:off x="115025" y="3869063"/>
            <a:ext cx="3460800" cy="80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5" name="Google Shape;1755;p100"/>
          <p:cNvSpPr txBox="1">
            <a:spLocks noGrp="1"/>
          </p:cNvSpPr>
          <p:nvPr>
            <p:ph type="title"/>
          </p:nvPr>
        </p:nvSpPr>
        <p:spPr>
          <a:xfrm>
            <a:off x="3656050" y="1739375"/>
            <a:ext cx="2960700" cy="237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6" name="Google Shape;1756;p100"/>
          <p:cNvSpPr txBox="1">
            <a:spLocks noGrp="1"/>
          </p:cNvSpPr>
          <p:nvPr>
            <p:ph type="title" idx="4"/>
          </p:nvPr>
        </p:nvSpPr>
        <p:spPr>
          <a:xfrm>
            <a:off x="3656050" y="2786778"/>
            <a:ext cx="2960700" cy="338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7" name="Google Shape;1757;p100"/>
          <p:cNvSpPr txBox="1">
            <a:spLocks noGrp="1"/>
          </p:cNvSpPr>
          <p:nvPr>
            <p:ph type="title" idx="5"/>
          </p:nvPr>
        </p:nvSpPr>
        <p:spPr>
          <a:xfrm>
            <a:off x="3624425" y="4231975"/>
            <a:ext cx="900600" cy="338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8" name="Google Shape;1758;p100"/>
          <p:cNvSpPr txBox="1">
            <a:spLocks noGrp="1"/>
          </p:cNvSpPr>
          <p:nvPr>
            <p:ph type="title" idx="6"/>
          </p:nvPr>
        </p:nvSpPr>
        <p:spPr>
          <a:xfrm>
            <a:off x="115025" y="1079975"/>
            <a:ext cx="6055500" cy="492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IBM Plex Sans Medium"/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9pPr>
          </a:lstStyle>
          <a:p>
            <a:endParaRPr/>
          </a:p>
        </p:txBody>
      </p:sp>
      <p:sp>
        <p:nvSpPr>
          <p:cNvPr id="1759" name="Google Shape;1759;p100"/>
          <p:cNvSpPr txBox="1">
            <a:spLocks noGrp="1"/>
          </p:cNvSpPr>
          <p:nvPr>
            <p:ph type="title" idx="7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760" name="Google Shape;1760;p100"/>
          <p:cNvSpPr txBox="1">
            <a:spLocks noGrp="1"/>
          </p:cNvSpPr>
          <p:nvPr>
            <p:ph type="title" idx="8"/>
          </p:nvPr>
        </p:nvSpPr>
        <p:spPr>
          <a:xfrm>
            <a:off x="115025" y="473240"/>
            <a:ext cx="6055500" cy="577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61" name="Google Shape;1761;p100"/>
          <p:cNvSpPr txBox="1">
            <a:spLocks noGrp="1"/>
          </p:cNvSpPr>
          <p:nvPr>
            <p:ph type="title" idx="9"/>
          </p:nvPr>
        </p:nvSpPr>
        <p:spPr>
          <a:xfrm>
            <a:off x="115025" y="3631463"/>
            <a:ext cx="3460800" cy="2376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62" name="Google Shape;1762;p100"/>
          <p:cNvSpPr txBox="1">
            <a:spLocks noGrp="1"/>
          </p:cNvSpPr>
          <p:nvPr>
            <p:ph type="subTitle" idx="13"/>
          </p:nvPr>
        </p:nvSpPr>
        <p:spPr>
          <a:xfrm>
            <a:off x="6751650" y="2599100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63" name="Google Shape;1763;p100"/>
          <p:cNvSpPr txBox="1">
            <a:spLocks noGrp="1"/>
          </p:cNvSpPr>
          <p:nvPr>
            <p:ph type="subTitle" idx="14"/>
          </p:nvPr>
        </p:nvSpPr>
        <p:spPr>
          <a:xfrm>
            <a:off x="6751650" y="2912378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64" name="Google Shape;1764;p100"/>
          <p:cNvSpPr txBox="1">
            <a:spLocks noGrp="1"/>
          </p:cNvSpPr>
          <p:nvPr>
            <p:ph type="subTitle" idx="15"/>
          </p:nvPr>
        </p:nvSpPr>
        <p:spPr>
          <a:xfrm>
            <a:off x="6751650" y="3225655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65" name="Google Shape;1765;p100"/>
          <p:cNvSpPr txBox="1">
            <a:spLocks noGrp="1"/>
          </p:cNvSpPr>
          <p:nvPr>
            <p:ph type="subTitle" idx="16"/>
          </p:nvPr>
        </p:nvSpPr>
        <p:spPr>
          <a:xfrm>
            <a:off x="6751650" y="3538932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66" name="Google Shape;1766;p100"/>
          <p:cNvSpPr txBox="1">
            <a:spLocks noGrp="1"/>
          </p:cNvSpPr>
          <p:nvPr>
            <p:ph type="subTitle" idx="17"/>
          </p:nvPr>
        </p:nvSpPr>
        <p:spPr>
          <a:xfrm>
            <a:off x="6751650" y="3852210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67" name="Google Shape;1767;p100"/>
          <p:cNvSpPr txBox="1">
            <a:spLocks noGrp="1"/>
          </p:cNvSpPr>
          <p:nvPr>
            <p:ph type="subTitle" idx="18"/>
          </p:nvPr>
        </p:nvSpPr>
        <p:spPr>
          <a:xfrm>
            <a:off x="6751650" y="4165488"/>
            <a:ext cx="2266200" cy="27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accent5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68" name="Google Shape;1768;p100"/>
          <p:cNvSpPr txBox="1">
            <a:spLocks noGrp="1"/>
          </p:cNvSpPr>
          <p:nvPr>
            <p:ph type="title" idx="19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 Alt 1">
  <p:cSld name="BLANK_1_1_1_1_1_1_1_1_1_1_1_1_1_1_1_3">
    <p:bg>
      <p:bgPr>
        <a:solidFill>
          <a:schemeClr val="lt1"/>
        </a:solidFill>
        <a:effectLst/>
      </p:bgPr>
    </p:bg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0" name="Google Shape;1770;p101"/>
          <p:cNvGrpSpPr/>
          <p:nvPr/>
        </p:nvGrpSpPr>
        <p:grpSpPr>
          <a:xfrm>
            <a:off x="0" y="506850"/>
            <a:ext cx="930250" cy="2593175"/>
            <a:chOff x="0" y="506850"/>
            <a:chExt cx="930250" cy="2593175"/>
          </a:xfrm>
        </p:grpSpPr>
        <p:grpSp>
          <p:nvGrpSpPr>
            <p:cNvPr id="1771" name="Google Shape;1771;p101"/>
            <p:cNvGrpSpPr/>
            <p:nvPr/>
          </p:nvGrpSpPr>
          <p:grpSpPr>
            <a:xfrm>
              <a:off x="0" y="877050"/>
              <a:ext cx="930250" cy="2222975"/>
              <a:chOff x="1233650" y="2421900"/>
              <a:chExt cx="930250" cy="2222975"/>
            </a:xfrm>
          </p:grpSpPr>
          <p:grpSp>
            <p:nvGrpSpPr>
              <p:cNvPr id="1772" name="Google Shape;1772;p101"/>
              <p:cNvGrpSpPr/>
              <p:nvPr/>
            </p:nvGrpSpPr>
            <p:grpSpPr>
              <a:xfrm>
                <a:off x="1233650" y="2793625"/>
                <a:ext cx="560050" cy="1851250"/>
                <a:chOff x="1381975" y="3249175"/>
                <a:chExt cx="560050" cy="1851250"/>
              </a:xfrm>
            </p:grpSpPr>
            <p:sp>
              <p:nvSpPr>
                <p:cNvPr id="1773" name="Google Shape;1773;p101"/>
                <p:cNvSpPr/>
                <p:nvPr/>
              </p:nvSpPr>
              <p:spPr>
                <a:xfrm>
                  <a:off x="1571825" y="3249175"/>
                  <a:ext cx="3702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sp>
              <p:nvSpPr>
                <p:cNvPr id="1774" name="Google Shape;1774;p101"/>
                <p:cNvSpPr/>
                <p:nvPr/>
              </p:nvSpPr>
              <p:spPr>
                <a:xfrm>
                  <a:off x="1381975" y="3619500"/>
                  <a:ext cx="1899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grpSp>
              <p:nvGrpSpPr>
                <p:cNvPr id="1775" name="Google Shape;1775;p101"/>
                <p:cNvGrpSpPr/>
                <p:nvPr/>
              </p:nvGrpSpPr>
              <p:grpSpPr>
                <a:xfrm>
                  <a:off x="1381975" y="3989700"/>
                  <a:ext cx="560050" cy="1110725"/>
                  <a:chOff x="1381975" y="3249175"/>
                  <a:chExt cx="560050" cy="1110725"/>
                </a:xfrm>
              </p:grpSpPr>
              <p:sp>
                <p:nvSpPr>
                  <p:cNvPr id="1776" name="Google Shape;1776;p101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1777" name="Google Shape;1777;p101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1778" name="Google Shape;1778;p101"/>
                  <p:cNvSpPr/>
                  <p:nvPr/>
                </p:nvSpPr>
                <p:spPr>
                  <a:xfrm>
                    <a:off x="1381975" y="3989700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grpSp>
              <p:nvGrpSpPr>
                <p:cNvPr id="1779" name="Google Shape;1779;p101"/>
                <p:cNvGrpSpPr/>
                <p:nvPr/>
              </p:nvGrpSpPr>
              <p:grpSpPr>
                <a:xfrm>
                  <a:off x="1381975" y="4360025"/>
                  <a:ext cx="560050" cy="370200"/>
                  <a:chOff x="1381975" y="3249175"/>
                  <a:chExt cx="560050" cy="370200"/>
                </a:xfrm>
              </p:grpSpPr>
              <p:sp>
                <p:nvSpPr>
                  <p:cNvPr id="1780" name="Google Shape;1780;p101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1781" name="Google Shape;1781;p101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</p:grpSp>
          <p:sp>
            <p:nvSpPr>
              <p:cNvPr id="1782" name="Google Shape;1782;p101"/>
              <p:cNvSpPr/>
              <p:nvPr/>
            </p:nvSpPr>
            <p:spPr>
              <a:xfrm>
                <a:off x="1793700" y="24219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1783" name="Google Shape;1783;p101"/>
            <p:cNvSpPr/>
            <p:nvPr/>
          </p:nvSpPr>
          <p:spPr>
            <a:xfrm>
              <a:off x="183800" y="506850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1784" name="Google Shape;1784;p101"/>
          <p:cNvSpPr txBox="1">
            <a:spLocks noGrp="1"/>
          </p:cNvSpPr>
          <p:nvPr>
            <p:ph type="title"/>
          </p:nvPr>
        </p:nvSpPr>
        <p:spPr>
          <a:xfrm>
            <a:off x="38100" y="319650"/>
            <a:ext cx="1823100" cy="5202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785" name="Google Shape;1785;p101"/>
          <p:cNvSpPr txBox="1">
            <a:spLocks noGrp="1"/>
          </p:cNvSpPr>
          <p:nvPr>
            <p:ph type="subTitle" idx="1"/>
          </p:nvPr>
        </p:nvSpPr>
        <p:spPr>
          <a:xfrm>
            <a:off x="2176499" y="319800"/>
            <a:ext cx="3904200" cy="520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BM Plex Sans"/>
              <a:buNone/>
              <a:defRPr sz="18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786" name="Google Shape;1786;p101"/>
          <p:cNvSpPr txBox="1">
            <a:spLocks noGrp="1"/>
          </p:cNvSpPr>
          <p:nvPr>
            <p:ph type="subTitle" idx="2"/>
          </p:nvPr>
        </p:nvSpPr>
        <p:spPr>
          <a:xfrm>
            <a:off x="2942250" y="1877700"/>
            <a:ext cx="1564500" cy="45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787" name="Google Shape;1787;p101"/>
          <p:cNvSpPr txBox="1">
            <a:spLocks noGrp="1"/>
          </p:cNvSpPr>
          <p:nvPr>
            <p:ph type="subTitle" idx="3"/>
          </p:nvPr>
        </p:nvSpPr>
        <p:spPr>
          <a:xfrm>
            <a:off x="1078950" y="2330400"/>
            <a:ext cx="1564500" cy="1644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788" name="Google Shape;1788;p101"/>
          <p:cNvSpPr txBox="1">
            <a:spLocks noGrp="1"/>
          </p:cNvSpPr>
          <p:nvPr>
            <p:ph type="subTitle" idx="4"/>
          </p:nvPr>
        </p:nvSpPr>
        <p:spPr>
          <a:xfrm>
            <a:off x="4798644" y="1877700"/>
            <a:ext cx="1564500" cy="45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789" name="Google Shape;1789;p101"/>
          <p:cNvSpPr txBox="1">
            <a:spLocks noGrp="1"/>
          </p:cNvSpPr>
          <p:nvPr>
            <p:ph type="subTitle" idx="5"/>
          </p:nvPr>
        </p:nvSpPr>
        <p:spPr>
          <a:xfrm>
            <a:off x="2942257" y="2330400"/>
            <a:ext cx="1564500" cy="1644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790" name="Google Shape;1790;p101"/>
          <p:cNvSpPr txBox="1">
            <a:spLocks noGrp="1"/>
          </p:cNvSpPr>
          <p:nvPr>
            <p:ph type="subTitle" idx="6"/>
          </p:nvPr>
        </p:nvSpPr>
        <p:spPr>
          <a:xfrm>
            <a:off x="6671581" y="1877700"/>
            <a:ext cx="1564500" cy="45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791" name="Google Shape;1791;p101"/>
          <p:cNvSpPr txBox="1">
            <a:spLocks noGrp="1"/>
          </p:cNvSpPr>
          <p:nvPr>
            <p:ph type="subTitle" idx="7"/>
          </p:nvPr>
        </p:nvSpPr>
        <p:spPr>
          <a:xfrm>
            <a:off x="4798647" y="2330400"/>
            <a:ext cx="1564500" cy="1644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grpSp>
        <p:nvGrpSpPr>
          <p:cNvPr id="1792" name="Google Shape;1792;p101"/>
          <p:cNvGrpSpPr/>
          <p:nvPr/>
        </p:nvGrpSpPr>
        <p:grpSpPr>
          <a:xfrm rot="5400000">
            <a:off x="7381575" y="-838700"/>
            <a:ext cx="930250" cy="2591775"/>
            <a:chOff x="0" y="508250"/>
            <a:chExt cx="930250" cy="2591775"/>
          </a:xfrm>
        </p:grpSpPr>
        <p:grpSp>
          <p:nvGrpSpPr>
            <p:cNvPr id="1793" name="Google Shape;1793;p101"/>
            <p:cNvGrpSpPr/>
            <p:nvPr/>
          </p:nvGrpSpPr>
          <p:grpSpPr>
            <a:xfrm>
              <a:off x="0" y="877050"/>
              <a:ext cx="930250" cy="2222975"/>
              <a:chOff x="1233650" y="2421900"/>
              <a:chExt cx="930250" cy="2222975"/>
            </a:xfrm>
          </p:grpSpPr>
          <p:grpSp>
            <p:nvGrpSpPr>
              <p:cNvPr id="1794" name="Google Shape;1794;p101"/>
              <p:cNvGrpSpPr/>
              <p:nvPr/>
            </p:nvGrpSpPr>
            <p:grpSpPr>
              <a:xfrm>
                <a:off x="1233650" y="2793625"/>
                <a:ext cx="930250" cy="1851250"/>
                <a:chOff x="1381975" y="3249175"/>
                <a:chExt cx="930250" cy="1851250"/>
              </a:xfrm>
            </p:grpSpPr>
            <p:grpSp>
              <p:nvGrpSpPr>
                <p:cNvPr id="1795" name="Google Shape;1795;p101"/>
                <p:cNvGrpSpPr/>
                <p:nvPr/>
              </p:nvGrpSpPr>
              <p:grpSpPr>
                <a:xfrm>
                  <a:off x="1571825" y="3249175"/>
                  <a:ext cx="740400" cy="370200"/>
                  <a:chOff x="1571825" y="3249175"/>
                  <a:chExt cx="740400" cy="370200"/>
                </a:xfrm>
              </p:grpSpPr>
              <p:sp>
                <p:nvSpPr>
                  <p:cNvPr id="1796" name="Google Shape;1796;p101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1797" name="Google Shape;1797;p101"/>
                  <p:cNvSpPr/>
                  <p:nvPr/>
                </p:nvSpPr>
                <p:spPr>
                  <a:xfrm>
                    <a:off x="19420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sp>
              <p:nvSpPr>
                <p:cNvPr id="1798" name="Google Shape;1798;p101"/>
                <p:cNvSpPr/>
                <p:nvPr/>
              </p:nvSpPr>
              <p:spPr>
                <a:xfrm>
                  <a:off x="1381975" y="3619500"/>
                  <a:ext cx="189900" cy="370200"/>
                </a:xfrm>
                <a:prstGeom prst="rect">
                  <a:avLst/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lt1"/>
                    </a:solidFill>
                    <a:latin typeface="Sora"/>
                    <a:ea typeface="Sora"/>
                    <a:cs typeface="Sora"/>
                    <a:sym typeface="Sora"/>
                  </a:endParaRPr>
                </a:p>
              </p:txBody>
            </p:sp>
            <p:grpSp>
              <p:nvGrpSpPr>
                <p:cNvPr id="1799" name="Google Shape;1799;p101"/>
                <p:cNvGrpSpPr/>
                <p:nvPr/>
              </p:nvGrpSpPr>
              <p:grpSpPr>
                <a:xfrm>
                  <a:off x="1381975" y="3989700"/>
                  <a:ext cx="560050" cy="1110725"/>
                  <a:chOff x="1381975" y="3249175"/>
                  <a:chExt cx="560050" cy="1110725"/>
                </a:xfrm>
              </p:grpSpPr>
              <p:sp>
                <p:nvSpPr>
                  <p:cNvPr id="1800" name="Google Shape;1800;p101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1801" name="Google Shape;1801;p101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1802" name="Google Shape;1802;p101"/>
                  <p:cNvSpPr/>
                  <p:nvPr/>
                </p:nvSpPr>
                <p:spPr>
                  <a:xfrm>
                    <a:off x="1381975" y="3989700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  <p:grpSp>
              <p:nvGrpSpPr>
                <p:cNvPr id="1803" name="Google Shape;1803;p101"/>
                <p:cNvGrpSpPr/>
                <p:nvPr/>
              </p:nvGrpSpPr>
              <p:grpSpPr>
                <a:xfrm>
                  <a:off x="1381975" y="4360025"/>
                  <a:ext cx="560050" cy="370200"/>
                  <a:chOff x="1381975" y="3249175"/>
                  <a:chExt cx="560050" cy="370200"/>
                </a:xfrm>
              </p:grpSpPr>
              <p:sp>
                <p:nvSpPr>
                  <p:cNvPr id="1804" name="Google Shape;1804;p101"/>
                  <p:cNvSpPr/>
                  <p:nvPr/>
                </p:nvSpPr>
                <p:spPr>
                  <a:xfrm>
                    <a:off x="1381975" y="3249175"/>
                    <a:ext cx="1899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  <p:sp>
                <p:nvSpPr>
                  <p:cNvPr id="1805" name="Google Shape;1805;p101"/>
                  <p:cNvSpPr/>
                  <p:nvPr/>
                </p:nvSpPr>
                <p:spPr>
                  <a:xfrm>
                    <a:off x="1571825" y="3249175"/>
                    <a:ext cx="370200" cy="370200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solidFill>
                        <a:schemeClr val="lt1"/>
                      </a:solidFill>
                      <a:latin typeface="Sora"/>
                      <a:ea typeface="Sora"/>
                      <a:cs typeface="Sora"/>
                      <a:sym typeface="Sora"/>
                    </a:endParaRPr>
                  </a:p>
                </p:txBody>
              </p:sp>
            </p:grpSp>
          </p:grpSp>
          <p:sp>
            <p:nvSpPr>
              <p:cNvPr id="1806" name="Google Shape;1806;p101"/>
              <p:cNvSpPr/>
              <p:nvPr/>
            </p:nvSpPr>
            <p:spPr>
              <a:xfrm>
                <a:off x="1793700" y="2421900"/>
                <a:ext cx="370200" cy="370200"/>
              </a:xfrm>
              <a:prstGeom prst="rect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lt1"/>
                  </a:solidFill>
                  <a:latin typeface="Sora"/>
                  <a:ea typeface="Sora"/>
                  <a:cs typeface="Sora"/>
                  <a:sym typeface="Sora"/>
                </a:endParaRPr>
              </a:p>
            </p:txBody>
          </p:sp>
        </p:grpSp>
        <p:sp>
          <p:nvSpPr>
            <p:cNvPr id="1807" name="Google Shape;1807;p101"/>
            <p:cNvSpPr/>
            <p:nvPr/>
          </p:nvSpPr>
          <p:spPr>
            <a:xfrm>
              <a:off x="189850" y="508250"/>
              <a:ext cx="370200" cy="370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  <p:sp>
        <p:nvSpPr>
          <p:cNvPr id="1808" name="Google Shape;1808;p101"/>
          <p:cNvSpPr txBox="1">
            <a:spLocks noGrp="1"/>
          </p:cNvSpPr>
          <p:nvPr>
            <p:ph type="subTitle" idx="8"/>
          </p:nvPr>
        </p:nvSpPr>
        <p:spPr>
          <a:xfrm>
            <a:off x="6671579" y="2330400"/>
            <a:ext cx="1564500" cy="1644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Sora ExtraLight"/>
                <a:ea typeface="Sora ExtraLight"/>
                <a:cs typeface="Sora ExtraLight"/>
                <a:sym typeface="Sora ExtraLight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ra"/>
              <a:buNone/>
              <a:defRPr sz="10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1809" name="Google Shape;1809;p101"/>
          <p:cNvSpPr txBox="1">
            <a:spLocks noGrp="1"/>
          </p:cNvSpPr>
          <p:nvPr>
            <p:ph type="title" idx="9"/>
          </p:nvPr>
        </p:nvSpPr>
        <p:spPr>
          <a:xfrm>
            <a:off x="38100" y="93150"/>
            <a:ext cx="1583400" cy="189300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cxnSp>
        <p:nvCxnSpPr>
          <p:cNvPr id="1810" name="Google Shape;1810;p101"/>
          <p:cNvCxnSpPr/>
          <p:nvPr/>
        </p:nvCxnSpPr>
        <p:spPr>
          <a:xfrm>
            <a:off x="1865850" y="392700"/>
            <a:ext cx="0" cy="3903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1" name="Google Shape;1811;p101"/>
          <p:cNvSpPr/>
          <p:nvPr/>
        </p:nvSpPr>
        <p:spPr>
          <a:xfrm rot="5400000">
            <a:off x="8773788" y="922313"/>
            <a:ext cx="370200" cy="370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812" name="Google Shape;1812;p101"/>
          <p:cNvSpPr/>
          <p:nvPr/>
        </p:nvSpPr>
        <p:spPr>
          <a:xfrm rot="5400000">
            <a:off x="8773788" y="1292513"/>
            <a:ext cx="370200" cy="370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813" name="Google Shape;1813;p101"/>
          <p:cNvSpPr txBox="1">
            <a:spLocks noGrp="1"/>
          </p:cNvSpPr>
          <p:nvPr>
            <p:ph type="subTitle" idx="13"/>
          </p:nvPr>
        </p:nvSpPr>
        <p:spPr>
          <a:xfrm>
            <a:off x="1078938" y="1877700"/>
            <a:ext cx="1564500" cy="45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None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1814" name="Google Shape;1814;p101"/>
          <p:cNvSpPr txBox="1">
            <a:spLocks noGrp="1"/>
          </p:cNvSpPr>
          <p:nvPr>
            <p:ph type="title" idx="14"/>
          </p:nvPr>
        </p:nvSpPr>
        <p:spPr>
          <a:xfrm>
            <a:off x="3484500" y="1377875"/>
            <a:ext cx="473100" cy="39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815" name="Google Shape;1815;p101"/>
          <p:cNvSpPr txBox="1">
            <a:spLocks noGrp="1"/>
          </p:cNvSpPr>
          <p:nvPr>
            <p:ph type="title" idx="15"/>
          </p:nvPr>
        </p:nvSpPr>
        <p:spPr>
          <a:xfrm>
            <a:off x="7204200" y="1411200"/>
            <a:ext cx="473100" cy="39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BM Plex Sans"/>
              <a:buNone/>
              <a:defRPr sz="18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6" name="Google Shape;1816;p101"/>
          <p:cNvSpPr txBox="1">
            <a:spLocks noGrp="1"/>
          </p:cNvSpPr>
          <p:nvPr>
            <p:ph type="title" idx="16"/>
          </p:nvPr>
        </p:nvSpPr>
        <p:spPr>
          <a:xfrm>
            <a:off x="5344350" y="1411200"/>
            <a:ext cx="473100" cy="39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817" name="Google Shape;1817;p101"/>
          <p:cNvSpPr txBox="1">
            <a:spLocks noGrp="1"/>
          </p:cNvSpPr>
          <p:nvPr>
            <p:ph type="title" idx="17"/>
          </p:nvPr>
        </p:nvSpPr>
        <p:spPr>
          <a:xfrm>
            <a:off x="1624650" y="1377875"/>
            <a:ext cx="473100" cy="39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BM Plex Sans"/>
              <a:buNone/>
              <a:defRPr sz="1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818" name="Google Shape;1818;p101"/>
          <p:cNvSpPr txBox="1">
            <a:spLocks noGrp="1"/>
          </p:cNvSpPr>
          <p:nvPr>
            <p:ph type="title" idx="18"/>
          </p:nvPr>
        </p:nvSpPr>
        <p:spPr>
          <a:xfrm>
            <a:off x="228600" y="4774929"/>
            <a:ext cx="1939200" cy="18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dk2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ra"/>
              <a:buNone/>
              <a:defRPr sz="900">
                <a:solidFill>
                  <a:schemeClr val="dk2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175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47" Type="http://schemas.openxmlformats.org/officeDocument/2006/relationships/slideLayout" Target="../slideLayouts/slideLayout101.xml"/><Relationship Id="rId50" Type="http://schemas.openxmlformats.org/officeDocument/2006/relationships/slideLayout" Target="../slideLayouts/slideLayout104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45" Type="http://schemas.openxmlformats.org/officeDocument/2006/relationships/slideLayout" Target="../slideLayouts/slideLayout99.xml"/><Relationship Id="rId53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98.xml"/><Relationship Id="rId52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97.xml"/><Relationship Id="rId48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62.xml"/><Relationship Id="rId51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Relationship Id="rId4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74.xml"/><Relationship Id="rId41" Type="http://schemas.openxmlformats.org/officeDocument/2006/relationships/slideLayout" Target="../slideLayouts/slideLayout95.xml"/><Relationship Id="rId54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49" Type="http://schemas.openxmlformats.org/officeDocument/2006/relationships/slideLayout" Target="../slideLayouts/slideLayout10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9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42" Type="http://schemas.openxmlformats.org/officeDocument/2006/relationships/slideLayout" Target="../slideLayouts/slideLayout150.xml"/><Relationship Id="rId47" Type="http://schemas.openxmlformats.org/officeDocument/2006/relationships/slideLayout" Target="../slideLayouts/slideLayout155.xml"/><Relationship Id="rId50" Type="http://schemas.openxmlformats.org/officeDocument/2006/relationships/slideLayout" Target="../slideLayouts/slideLayout158.xml"/><Relationship Id="rId55" Type="http://schemas.openxmlformats.org/officeDocument/2006/relationships/theme" Target="../theme/theme3.xml"/><Relationship Id="rId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9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slideLayout" Target="../slideLayouts/slideLayout145.xml"/><Relationship Id="rId40" Type="http://schemas.openxmlformats.org/officeDocument/2006/relationships/slideLayout" Target="../slideLayouts/slideLayout148.xml"/><Relationship Id="rId45" Type="http://schemas.openxmlformats.org/officeDocument/2006/relationships/slideLayout" Target="../slideLayouts/slideLayout153.xml"/><Relationship Id="rId53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4" Type="http://schemas.openxmlformats.org/officeDocument/2006/relationships/slideLayout" Target="../slideLayouts/slideLayout152.xml"/><Relationship Id="rId52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43" Type="http://schemas.openxmlformats.org/officeDocument/2006/relationships/slideLayout" Target="../slideLayouts/slideLayout151.xml"/><Relationship Id="rId48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16.xml"/><Relationship Id="rId51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slideLayout" Target="../slideLayouts/slideLayout146.xml"/><Relationship Id="rId4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28.xml"/><Relationship Id="rId41" Type="http://schemas.openxmlformats.org/officeDocument/2006/relationships/slideLayout" Target="../slideLayouts/slideLayout149.xml"/><Relationship Id="rId54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49" Type="http://schemas.openxmlformats.org/officeDocument/2006/relationships/slideLayout" Target="../slideLayouts/slideLayout1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1" name="Google Shape;1021;p5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  <p:sldLayoutId id="2147483741" r:id="rId40"/>
    <p:sldLayoutId id="2147483742" r:id="rId41"/>
    <p:sldLayoutId id="2147483743" r:id="rId42"/>
    <p:sldLayoutId id="2147483744" r:id="rId43"/>
    <p:sldLayoutId id="2147483745" r:id="rId44"/>
    <p:sldLayoutId id="2147483746" r:id="rId45"/>
    <p:sldLayoutId id="2147483747" r:id="rId46"/>
    <p:sldLayoutId id="2147483748" r:id="rId47"/>
    <p:sldLayoutId id="2147483749" r:id="rId48"/>
    <p:sldLayoutId id="2147483750" r:id="rId49"/>
    <p:sldLayoutId id="2147483751" r:id="rId50"/>
    <p:sldLayoutId id="2147483752" r:id="rId51"/>
    <p:sldLayoutId id="2147483753" r:id="rId52"/>
    <p:sldLayoutId id="2147483754" r:id="rId53"/>
    <p:sldLayoutId id="2147483755" r:id="rId5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1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5" name="Google Shape;2035;p1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TR"/>
              <a:buChar char="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  <p:sldLayoutId id="2147483794" r:id="rId39"/>
    <p:sldLayoutId id="2147483795" r:id="rId40"/>
    <p:sldLayoutId id="2147483796" r:id="rId41"/>
    <p:sldLayoutId id="2147483797" r:id="rId42"/>
    <p:sldLayoutId id="2147483798" r:id="rId43"/>
    <p:sldLayoutId id="2147483799" r:id="rId44"/>
    <p:sldLayoutId id="2147483800" r:id="rId45"/>
    <p:sldLayoutId id="2147483801" r:id="rId46"/>
    <p:sldLayoutId id="2147483802" r:id="rId47"/>
    <p:sldLayoutId id="2147483803" r:id="rId48"/>
    <p:sldLayoutId id="2147483804" r:id="rId49"/>
    <p:sldLayoutId id="2147483805" r:id="rId50"/>
    <p:sldLayoutId id="2147483806" r:id="rId51"/>
    <p:sldLayoutId id="2147483807" r:id="rId52"/>
    <p:sldLayoutId id="2147483808" r:id="rId53"/>
    <p:sldLayoutId id="2147483809" r:id="rId5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8550/arXiv.2303.0618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Relationship Id="rId4" Type="http://schemas.openxmlformats.org/officeDocument/2006/relationships/hyperlink" Target="https://www.mass.gov/doc/impact-of-teleworking-evaluating-travel-and-economic-effects-for-the-commonwealth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pcharitatos@ctps.or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7.xml"/><Relationship Id="rId5" Type="http://schemas.openxmlformats.org/officeDocument/2006/relationships/hyperlink" Target="mailto:model.support@ctps.org" TargetMode="External"/><Relationship Id="rId4" Type="http://schemas.openxmlformats.org/officeDocument/2006/relationships/hyperlink" Target="mailto:dhan@ctps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167"/>
          <p:cNvSpPr txBox="1">
            <a:spLocks noGrp="1"/>
          </p:cNvSpPr>
          <p:nvPr>
            <p:ph type="title"/>
          </p:nvPr>
        </p:nvSpPr>
        <p:spPr>
          <a:xfrm>
            <a:off x="404700" y="2647425"/>
            <a:ext cx="8625900" cy="143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/>
              <a:t>Evaluating a Big Data Platform and the Role of a Work-From-Home Component in Travel Demand Model Calibration</a:t>
            </a:r>
            <a:endParaRPr sz="3300" dirty="0"/>
          </a:p>
        </p:txBody>
      </p:sp>
      <p:sp>
        <p:nvSpPr>
          <p:cNvPr id="3056" name="Google Shape;3056;p167"/>
          <p:cNvSpPr txBox="1">
            <a:spLocks noGrp="1"/>
          </p:cNvSpPr>
          <p:nvPr>
            <p:ph type="subTitle" idx="1"/>
          </p:nvPr>
        </p:nvSpPr>
        <p:spPr>
          <a:xfrm>
            <a:off x="404700" y="4085025"/>
            <a:ext cx="7746300" cy="579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Paris Charitatos, Dahai Han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2" name="Google Shape;3162;p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000" y="84300"/>
            <a:ext cx="4053450" cy="211291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63" name="Google Shape;3163;p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5" y="84300"/>
            <a:ext cx="1643525" cy="48989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64" name="Google Shape;3164;p1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8000" y="2288950"/>
            <a:ext cx="4053450" cy="26943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65" name="Google Shape;3165;p1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2950" y="3054725"/>
            <a:ext cx="3039400" cy="19285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66" name="Google Shape;3166;p1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79875" y="84300"/>
            <a:ext cx="2245551" cy="288285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" name="Google Shape;3171;p178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87612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Methodology (Big Data Analysis)</a:t>
            </a:r>
            <a:endParaRPr sz="3200" dirty="0"/>
          </a:p>
        </p:txBody>
      </p:sp>
      <p:sp>
        <p:nvSpPr>
          <p:cNvPr id="3172" name="Google Shape;3172;p178"/>
          <p:cNvSpPr/>
          <p:nvPr/>
        </p:nvSpPr>
        <p:spPr>
          <a:xfrm>
            <a:off x="273675" y="2301463"/>
            <a:ext cx="1072500" cy="834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Big Data</a:t>
            </a:r>
            <a:endParaRPr sz="16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Platform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173" name="Google Shape;3173;p178"/>
          <p:cNvSpPr/>
          <p:nvPr/>
        </p:nvSpPr>
        <p:spPr>
          <a:xfrm>
            <a:off x="1809550" y="1619863"/>
            <a:ext cx="761400" cy="68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Fall 2019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174" name="Google Shape;3174;p178"/>
          <p:cNvSpPr/>
          <p:nvPr/>
        </p:nvSpPr>
        <p:spPr>
          <a:xfrm>
            <a:off x="1814675" y="3135463"/>
            <a:ext cx="761400" cy="68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Fall 2022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175" name="Google Shape;3175;p178"/>
          <p:cNvSpPr/>
          <p:nvPr/>
        </p:nvSpPr>
        <p:spPr>
          <a:xfrm>
            <a:off x="3044563" y="2149363"/>
            <a:ext cx="1350000" cy="986100"/>
          </a:xfrm>
          <a:prstGeom prst="roundRect">
            <a:avLst>
              <a:gd name="adj" fmla="val 16667"/>
            </a:avLst>
          </a:prstGeom>
          <a:solidFill>
            <a:srgbClr val="F0B0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Trip Generation</a:t>
            </a:r>
            <a:endParaRPr sz="1600"/>
          </a:p>
        </p:txBody>
      </p:sp>
      <p:sp>
        <p:nvSpPr>
          <p:cNvPr id="3176" name="Google Shape;3176;p178"/>
          <p:cNvSpPr/>
          <p:nvPr/>
        </p:nvSpPr>
        <p:spPr>
          <a:xfrm>
            <a:off x="4583525" y="2149363"/>
            <a:ext cx="1350000" cy="986100"/>
          </a:xfrm>
          <a:prstGeom prst="roundRect">
            <a:avLst>
              <a:gd name="adj" fmla="val 16667"/>
            </a:avLst>
          </a:prstGeom>
          <a:solidFill>
            <a:srgbClr val="F0B0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Trip Distribution</a:t>
            </a:r>
            <a:endParaRPr sz="1600"/>
          </a:p>
        </p:txBody>
      </p:sp>
      <p:sp>
        <p:nvSpPr>
          <p:cNvPr id="3177" name="Google Shape;3177;p178"/>
          <p:cNvSpPr/>
          <p:nvPr/>
        </p:nvSpPr>
        <p:spPr>
          <a:xfrm>
            <a:off x="6092975" y="2149363"/>
            <a:ext cx="1350000" cy="986100"/>
          </a:xfrm>
          <a:prstGeom prst="roundRect">
            <a:avLst>
              <a:gd name="adj" fmla="val 16667"/>
            </a:avLst>
          </a:prstGeom>
          <a:solidFill>
            <a:srgbClr val="F0B0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Mode Choice</a:t>
            </a:r>
            <a:endParaRPr sz="1600"/>
          </a:p>
        </p:txBody>
      </p:sp>
      <p:sp>
        <p:nvSpPr>
          <p:cNvPr id="3178" name="Google Shape;3178;p178"/>
          <p:cNvSpPr/>
          <p:nvPr/>
        </p:nvSpPr>
        <p:spPr>
          <a:xfrm>
            <a:off x="7602425" y="2149363"/>
            <a:ext cx="1350000" cy="986100"/>
          </a:xfrm>
          <a:prstGeom prst="roundRect">
            <a:avLst>
              <a:gd name="adj" fmla="val 16667"/>
            </a:avLst>
          </a:prstGeom>
          <a:solidFill>
            <a:srgbClr val="F0B0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Highway Assignment</a:t>
            </a:r>
            <a:endParaRPr sz="1600"/>
          </a:p>
        </p:txBody>
      </p:sp>
      <p:cxnSp>
        <p:nvCxnSpPr>
          <p:cNvPr id="3179" name="Google Shape;3179;p178"/>
          <p:cNvCxnSpPr>
            <a:stCxn id="3172" idx="3"/>
            <a:endCxn id="3173" idx="1"/>
          </p:cNvCxnSpPr>
          <p:nvPr/>
        </p:nvCxnSpPr>
        <p:spPr>
          <a:xfrm rot="10800000" flipH="1">
            <a:off x="1346175" y="1960663"/>
            <a:ext cx="463500" cy="757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80" name="Google Shape;3180;p178"/>
          <p:cNvCxnSpPr>
            <a:stCxn id="3173" idx="3"/>
            <a:endCxn id="3175" idx="1"/>
          </p:cNvCxnSpPr>
          <p:nvPr/>
        </p:nvCxnSpPr>
        <p:spPr>
          <a:xfrm>
            <a:off x="2570950" y="1960663"/>
            <a:ext cx="473700" cy="681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81" name="Google Shape;3181;p178"/>
          <p:cNvCxnSpPr>
            <a:stCxn id="3175" idx="3"/>
            <a:endCxn id="3176" idx="1"/>
          </p:cNvCxnSpPr>
          <p:nvPr/>
        </p:nvCxnSpPr>
        <p:spPr>
          <a:xfrm>
            <a:off x="4394563" y="2642413"/>
            <a:ext cx="189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82" name="Google Shape;3182;p178"/>
          <p:cNvCxnSpPr>
            <a:stCxn id="3176" idx="3"/>
            <a:endCxn id="3177" idx="1"/>
          </p:cNvCxnSpPr>
          <p:nvPr/>
        </p:nvCxnSpPr>
        <p:spPr>
          <a:xfrm>
            <a:off x="5933525" y="2642413"/>
            <a:ext cx="159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83" name="Google Shape;3183;p178"/>
          <p:cNvCxnSpPr>
            <a:stCxn id="3177" idx="3"/>
            <a:endCxn id="3178" idx="1"/>
          </p:cNvCxnSpPr>
          <p:nvPr/>
        </p:nvCxnSpPr>
        <p:spPr>
          <a:xfrm>
            <a:off x="7442975" y="2642413"/>
            <a:ext cx="159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84" name="Google Shape;3184;p178"/>
          <p:cNvCxnSpPr>
            <a:stCxn id="3172" idx="3"/>
            <a:endCxn id="3174" idx="1"/>
          </p:cNvCxnSpPr>
          <p:nvPr/>
        </p:nvCxnSpPr>
        <p:spPr>
          <a:xfrm>
            <a:off x="1346175" y="2718463"/>
            <a:ext cx="468600" cy="757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85" name="Google Shape;3185;p178"/>
          <p:cNvCxnSpPr>
            <a:stCxn id="3174" idx="3"/>
            <a:endCxn id="3175" idx="1"/>
          </p:cNvCxnSpPr>
          <p:nvPr/>
        </p:nvCxnSpPr>
        <p:spPr>
          <a:xfrm rot="10800000" flipH="1">
            <a:off x="2576075" y="2642263"/>
            <a:ext cx="468600" cy="834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186" name="Google Shape;3186;p178" descr="Green check mark icon in a circle. Tick symbol in green color, vector illustration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1800" y="3673953"/>
            <a:ext cx="790774" cy="790774"/>
          </a:xfrm>
          <a:prstGeom prst="rect">
            <a:avLst/>
          </a:prstGeom>
          <a:noFill/>
          <a:ln>
            <a:noFill/>
          </a:ln>
        </p:spPr>
      </p:pic>
      <p:sp>
        <p:nvSpPr>
          <p:cNvPr id="3187" name="Google Shape;3187;p178"/>
          <p:cNvSpPr txBox="1"/>
          <p:nvPr/>
        </p:nvSpPr>
        <p:spPr>
          <a:xfrm>
            <a:off x="3044575" y="3879750"/>
            <a:ext cx="40329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</a:rPr>
              <a:t>Perform Reasonableness Checks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3" name="Google Shape;3193;p179"/>
          <p:cNvGraphicFramePr/>
          <p:nvPr>
            <p:extLst>
              <p:ext uri="{D42A27DB-BD31-4B8C-83A1-F6EECF244321}">
                <p14:modId xmlns:p14="http://schemas.microsoft.com/office/powerpoint/2010/main" val="698218633"/>
              </p:ext>
            </p:extLst>
          </p:nvPr>
        </p:nvGraphicFramePr>
        <p:xfrm>
          <a:off x="1141838" y="1297935"/>
          <a:ext cx="6859950" cy="2547630"/>
        </p:xfrm>
        <a:graphic>
          <a:graphicData uri="http://schemas.openxmlformats.org/drawingml/2006/table">
            <a:tbl>
              <a:tblPr>
                <a:noFill/>
                <a:tableStyleId>{B38731EE-1744-4373-8215-A883519AACAA}</a:tableStyleId>
              </a:tblPr>
              <a:tblGrid>
                <a:gridCol w="227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Model Component</a:t>
                      </a:r>
                      <a:endParaRPr sz="1800" b="1" dirty="0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Expected Changes in </a:t>
                      </a:r>
                      <a:r>
                        <a:rPr lang="en" sz="1800" b="1" dirty="0">
                          <a:solidFill>
                            <a:srgbClr val="FF6D01"/>
                          </a:solidFill>
                        </a:rPr>
                        <a:t>REPLICA</a:t>
                      </a:r>
                      <a:endParaRPr sz="1800" b="1" dirty="0">
                        <a:solidFill>
                          <a:srgbClr val="FF6D01"/>
                        </a:solidFill>
                      </a:endParaRPr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Trip Generation</a:t>
                      </a:r>
                      <a:endParaRPr sz="1800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Decrease in work related trips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Increase in non-work related trips</a:t>
                      </a:r>
                      <a:endParaRPr sz="1800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Trip Distribution</a:t>
                      </a:r>
                      <a:endParaRPr sz="1800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Lower share of work trips to CBD</a:t>
                      </a: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Higher share of non-work trips to outer rings</a:t>
                      </a:r>
                      <a:endParaRPr sz="1800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Mode Choice</a:t>
                      </a:r>
                      <a:endParaRPr sz="1800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Lower transit share</a:t>
                      </a:r>
                      <a:endParaRPr sz="1800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Highway Assignment</a:t>
                      </a:r>
                      <a:endParaRPr sz="1800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Lower VMTs</a:t>
                      </a:r>
                      <a:endParaRPr sz="1800" dirty="0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5D853DB-35F5-AEFD-062F-3183B5068B22}"/>
              </a:ext>
            </a:extLst>
          </p:cNvPr>
          <p:cNvSpPr txBox="1"/>
          <p:nvPr/>
        </p:nvSpPr>
        <p:spPr>
          <a:xfrm>
            <a:off x="1006150" y="4009173"/>
            <a:ext cx="6995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Caros, N., Guo, X., Zheng, Y., and Zhao, J. (2023). </a:t>
            </a:r>
            <a:r>
              <a:rPr lang="en-US" sz="1000" i="1" dirty="0"/>
              <a:t>The impacts of remote work</a:t>
            </a:r>
            <a:r>
              <a:rPr lang="en-US" sz="1000" dirty="0"/>
              <a:t> </a:t>
            </a:r>
            <a:r>
              <a:rPr lang="en-US" sz="1000" i="1" dirty="0"/>
              <a:t>on travel: Insights from nearly three years of monthly surveys</a:t>
            </a:r>
            <a:r>
              <a:rPr lang="en-US" sz="1000" dirty="0"/>
              <a:t>. </a:t>
            </a:r>
            <a:r>
              <a:rPr lang="en-US" sz="1000" dirty="0">
                <a:hlinkClick r:id="rId3"/>
              </a:rPr>
              <a:t>https://doi.org/10.48550/arXiv.2303.06186</a:t>
            </a:r>
            <a:r>
              <a:rPr lang="en-US" sz="1000" dirty="0"/>
              <a:t>. Massachusetts Department of Transportation. (2024). </a:t>
            </a:r>
            <a:r>
              <a:rPr lang="en-US" sz="1000" i="1" dirty="0"/>
              <a:t>Impact of teleworking:</a:t>
            </a:r>
          </a:p>
          <a:p>
            <a:endParaRPr lang="en-US" sz="1000" dirty="0"/>
          </a:p>
          <a:p>
            <a:r>
              <a:rPr lang="en-US" sz="1000" i="1" dirty="0"/>
              <a:t>Evaluating travel and economic effects for the Commonwealth</a:t>
            </a:r>
            <a:r>
              <a:rPr lang="en-US" sz="1000" dirty="0"/>
              <a:t>. </a:t>
            </a:r>
          </a:p>
          <a:p>
            <a:r>
              <a:rPr lang="en-US" sz="1000" dirty="0">
                <a:hlinkClick r:id="rId4"/>
              </a:rPr>
              <a:t>https://www.mass.gov/doc/impact-of-teleworking-evaluating-travel-and-economic-effects-for-the-commonwealth</a:t>
            </a:r>
            <a:endParaRPr lang="en-US" sz="1000" dirty="0"/>
          </a:p>
          <a:p>
            <a:endParaRPr lang="en-US" sz="1000" dirty="0"/>
          </a:p>
          <a:p>
            <a:endParaRPr lang="en-US" dirty="0"/>
          </a:p>
        </p:txBody>
      </p:sp>
      <p:sp>
        <p:nvSpPr>
          <p:cNvPr id="6" name="Google Shape;3171;p178">
            <a:extLst>
              <a:ext uri="{FF2B5EF4-FFF2-40B4-BE49-F238E27FC236}">
                <a16:creationId xmlns:a16="http://schemas.microsoft.com/office/drawing/2014/main" id="{4BADDDDE-1815-DC25-9D61-BEB60BDA06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87612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Methodology (Big Data Analysis)</a:t>
            </a:r>
            <a:endParaRPr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8" name="Google Shape;3198;p18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51875"/>
            <a:ext cx="6533619" cy="404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9" name="Google Shape;3199;p180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Trip Generation </a:t>
            </a:r>
            <a:r>
              <a:rPr lang="en" dirty="0">
                <a:solidFill>
                  <a:srgbClr val="FF6D01"/>
                </a:solidFill>
              </a:rPr>
              <a:t>(REPLICA)</a:t>
            </a:r>
            <a:endParaRPr dirty="0">
              <a:solidFill>
                <a:srgbClr val="FF6D01"/>
              </a:solidFill>
            </a:endParaRPr>
          </a:p>
        </p:txBody>
      </p:sp>
      <p:graphicFrame>
        <p:nvGraphicFramePr>
          <p:cNvPr id="3200" name="Google Shape;3200;p180"/>
          <p:cNvGraphicFramePr/>
          <p:nvPr/>
        </p:nvGraphicFramePr>
        <p:xfrm>
          <a:off x="6533625" y="1051875"/>
          <a:ext cx="2388200" cy="3657390"/>
        </p:xfrm>
        <a:graphic>
          <a:graphicData uri="http://schemas.openxmlformats.org/drawingml/2006/table">
            <a:tbl>
              <a:tblPr>
                <a:noFill/>
                <a:tableStyleId>{B38731EE-1744-4373-8215-A883519AACAA}</a:tableStyleId>
              </a:tblPr>
              <a:tblGrid>
                <a:gridCol w="94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Purpose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Description</a:t>
                      </a:r>
                      <a:endParaRPr sz="12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HBW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Home-Based Work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HBPB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Home-Based Personal Business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HBSC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Home-Based School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HBSR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Home-Based Social Recreation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NHBNW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Non-Home-Based Non-Work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NHBW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Non-Home-Based Work</a:t>
                      </a:r>
                      <a:endParaRPr sz="12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01" name="Google Shape;3201;p180"/>
          <p:cNvSpPr txBox="1"/>
          <p:nvPr/>
        </p:nvSpPr>
        <p:spPr>
          <a:xfrm>
            <a:off x="0" y="4915200"/>
            <a:ext cx="1049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</a:rPr>
              <a:t>Source: Replica</a:t>
            </a:r>
            <a:endParaRPr sz="8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6" name="Google Shape;3206;p181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Trip Distribution </a:t>
            </a:r>
            <a:r>
              <a:rPr lang="en" dirty="0">
                <a:solidFill>
                  <a:srgbClr val="FF6D01"/>
                </a:solidFill>
              </a:rPr>
              <a:t>(REPLICA)</a:t>
            </a:r>
            <a:endParaRPr dirty="0">
              <a:solidFill>
                <a:srgbClr val="FF6D01"/>
              </a:solidFill>
            </a:endParaRPr>
          </a:p>
        </p:txBody>
      </p:sp>
      <p:pic>
        <p:nvPicPr>
          <p:cNvPr id="3207" name="Google Shape;3207;p18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850" y="1098350"/>
            <a:ext cx="6548288" cy="4045152"/>
          </a:xfrm>
          <a:prstGeom prst="rect">
            <a:avLst/>
          </a:prstGeom>
          <a:noFill/>
          <a:ln>
            <a:noFill/>
          </a:ln>
        </p:spPr>
      </p:pic>
      <p:sp>
        <p:nvSpPr>
          <p:cNvPr id="3208" name="Google Shape;3208;p181"/>
          <p:cNvSpPr txBox="1"/>
          <p:nvPr/>
        </p:nvSpPr>
        <p:spPr>
          <a:xfrm>
            <a:off x="1297850" y="4915200"/>
            <a:ext cx="1049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</a:rPr>
              <a:t>Source: Replica</a:t>
            </a:r>
            <a:endParaRPr sz="8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3" name="Google Shape;3213;p182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Trip Distribution </a:t>
            </a:r>
            <a:r>
              <a:rPr lang="en" dirty="0">
                <a:solidFill>
                  <a:srgbClr val="FF6D01"/>
                </a:solidFill>
              </a:rPr>
              <a:t>(REPLICA)</a:t>
            </a:r>
            <a:endParaRPr dirty="0">
              <a:solidFill>
                <a:srgbClr val="FF6D01"/>
              </a:solidFill>
            </a:endParaRPr>
          </a:p>
        </p:txBody>
      </p:sp>
      <p:pic>
        <p:nvPicPr>
          <p:cNvPr id="3214" name="Google Shape;3214;p18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988" y="1005525"/>
            <a:ext cx="6548024" cy="404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5" name="Google Shape;3215;p182"/>
          <p:cNvSpPr txBox="1"/>
          <p:nvPr/>
        </p:nvSpPr>
        <p:spPr>
          <a:xfrm>
            <a:off x="1298000" y="4915200"/>
            <a:ext cx="1049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</a:rPr>
              <a:t>Source: Replica</a:t>
            </a:r>
            <a:endParaRPr sz="8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p183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 Choice </a:t>
            </a:r>
            <a:r>
              <a:rPr lang="en" dirty="0">
                <a:solidFill>
                  <a:srgbClr val="FF6D01"/>
                </a:solidFill>
              </a:rPr>
              <a:t>(REPLICA)</a:t>
            </a:r>
            <a:endParaRPr dirty="0">
              <a:solidFill>
                <a:srgbClr val="FF6D01"/>
              </a:solidFill>
            </a:endParaRPr>
          </a:p>
        </p:txBody>
      </p:sp>
      <p:pic>
        <p:nvPicPr>
          <p:cNvPr id="3221" name="Google Shape;3221;p18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388" y="932725"/>
            <a:ext cx="6789230" cy="4045151"/>
          </a:xfrm>
          <a:prstGeom prst="rect">
            <a:avLst/>
          </a:prstGeom>
          <a:noFill/>
          <a:ln>
            <a:noFill/>
          </a:ln>
        </p:spPr>
      </p:pic>
      <p:sp>
        <p:nvSpPr>
          <p:cNvPr id="3222" name="Google Shape;3222;p183"/>
          <p:cNvSpPr txBox="1"/>
          <p:nvPr/>
        </p:nvSpPr>
        <p:spPr>
          <a:xfrm>
            <a:off x="1298000" y="4915200"/>
            <a:ext cx="1049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</a:rPr>
              <a:t>Source: Replica</a:t>
            </a:r>
            <a:endParaRPr sz="8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7" name="Google Shape;3227;p184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 Choice </a:t>
            </a:r>
            <a:r>
              <a:rPr lang="en" dirty="0">
                <a:solidFill>
                  <a:srgbClr val="FF6D01"/>
                </a:solidFill>
              </a:rPr>
              <a:t>(REPLICA)</a:t>
            </a:r>
            <a:endParaRPr dirty="0">
              <a:solidFill>
                <a:srgbClr val="FF6D01"/>
              </a:solidFill>
            </a:endParaRPr>
          </a:p>
        </p:txBody>
      </p:sp>
      <p:pic>
        <p:nvPicPr>
          <p:cNvPr id="3228" name="Google Shape;3228;p18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313" y="932700"/>
            <a:ext cx="7191378" cy="404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9" name="Google Shape;3229;p184"/>
          <p:cNvSpPr txBox="1"/>
          <p:nvPr/>
        </p:nvSpPr>
        <p:spPr>
          <a:xfrm>
            <a:off x="1298000" y="4915200"/>
            <a:ext cx="1049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</a:rPr>
              <a:t>Source: Replica</a:t>
            </a:r>
            <a:endParaRPr sz="8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4" name="Google Shape;3234;p185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/>
            <a:r>
              <a:rPr lang="en" dirty="0"/>
              <a:t>Highway Assignment </a:t>
            </a:r>
            <a:r>
              <a:rPr lang="en" dirty="0">
                <a:solidFill>
                  <a:srgbClr val="FF6D01"/>
                </a:solidFill>
              </a:rPr>
              <a:t>(REPLICA)</a:t>
            </a:r>
            <a:endParaRPr dirty="0"/>
          </a:p>
        </p:txBody>
      </p:sp>
      <p:sp>
        <p:nvSpPr>
          <p:cNvPr id="3236" name="Google Shape;3236;p185"/>
          <p:cNvSpPr txBox="1"/>
          <p:nvPr/>
        </p:nvSpPr>
        <p:spPr>
          <a:xfrm>
            <a:off x="1562695" y="4917400"/>
            <a:ext cx="1049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999999"/>
                </a:solidFill>
              </a:rPr>
              <a:t>Source: Replica</a:t>
            </a:r>
            <a:endParaRPr sz="800" b="1" dirty="0">
              <a:solidFill>
                <a:srgbClr val="999999"/>
              </a:solidFill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480511A-A475-CC68-AE62-671E7F9E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75" y="940866"/>
            <a:ext cx="6704849" cy="397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1" name="Google Shape;3241;p186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 (WFH Testing)</a:t>
            </a:r>
            <a:endParaRPr/>
          </a:p>
        </p:txBody>
      </p:sp>
      <p:sp>
        <p:nvSpPr>
          <p:cNvPr id="3242" name="Google Shape;3242;p186"/>
          <p:cNvSpPr/>
          <p:nvPr/>
        </p:nvSpPr>
        <p:spPr>
          <a:xfrm>
            <a:off x="1726450" y="1128775"/>
            <a:ext cx="5739300" cy="522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Work-From-Home Activation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3243" name="Google Shape;3243;p186"/>
          <p:cNvSpPr/>
          <p:nvPr/>
        </p:nvSpPr>
        <p:spPr>
          <a:xfrm>
            <a:off x="1726450" y="2200275"/>
            <a:ext cx="5739300" cy="522900"/>
          </a:xfrm>
          <a:prstGeom prst="roundRect">
            <a:avLst>
              <a:gd name="adj" fmla="val 16667"/>
            </a:avLst>
          </a:prstGeom>
          <a:solidFill>
            <a:srgbClr val="F0B0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Summary and Validation Reports Checks</a:t>
            </a:r>
            <a:endParaRPr sz="1800" b="1"/>
          </a:p>
        </p:txBody>
      </p:sp>
      <p:sp>
        <p:nvSpPr>
          <p:cNvPr id="3244" name="Google Shape;3244;p186"/>
          <p:cNvSpPr/>
          <p:nvPr/>
        </p:nvSpPr>
        <p:spPr>
          <a:xfrm>
            <a:off x="1678250" y="3271775"/>
            <a:ext cx="5739300" cy="522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Replica and Observations Comparison</a:t>
            </a:r>
            <a:endParaRPr sz="1800" b="1">
              <a:solidFill>
                <a:schemeClr val="lt1"/>
              </a:solidFill>
            </a:endParaRPr>
          </a:p>
        </p:txBody>
      </p:sp>
      <p:sp>
        <p:nvSpPr>
          <p:cNvPr id="3245" name="Google Shape;3245;p186"/>
          <p:cNvSpPr/>
          <p:nvPr/>
        </p:nvSpPr>
        <p:spPr>
          <a:xfrm>
            <a:off x="1726450" y="4343275"/>
            <a:ext cx="5739300" cy="522900"/>
          </a:xfrm>
          <a:prstGeom prst="roundRect">
            <a:avLst>
              <a:gd name="adj" fmla="val 16667"/>
            </a:avLst>
          </a:prstGeom>
          <a:solidFill>
            <a:srgbClr val="F0B0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Work-From-Home Evaluation</a:t>
            </a:r>
            <a:endParaRPr sz="1800" b="1"/>
          </a:p>
        </p:txBody>
      </p:sp>
      <p:cxnSp>
        <p:nvCxnSpPr>
          <p:cNvPr id="3246" name="Google Shape;3246;p186"/>
          <p:cNvCxnSpPr>
            <a:stCxn id="3242" idx="2"/>
            <a:endCxn id="3243" idx="0"/>
          </p:cNvCxnSpPr>
          <p:nvPr/>
        </p:nvCxnSpPr>
        <p:spPr>
          <a:xfrm>
            <a:off x="4596100" y="1651675"/>
            <a:ext cx="0" cy="548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47" name="Google Shape;3247;p186"/>
          <p:cNvCxnSpPr/>
          <p:nvPr/>
        </p:nvCxnSpPr>
        <p:spPr>
          <a:xfrm>
            <a:off x="4596100" y="2723175"/>
            <a:ext cx="0" cy="548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48" name="Google Shape;3248;p186"/>
          <p:cNvCxnSpPr/>
          <p:nvPr/>
        </p:nvCxnSpPr>
        <p:spPr>
          <a:xfrm>
            <a:off x="4596100" y="3794675"/>
            <a:ext cx="0" cy="548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Google Shape;3069;p169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</a:t>
            </a:r>
            <a:endParaRPr/>
          </a:p>
        </p:txBody>
      </p:sp>
      <p:sp>
        <p:nvSpPr>
          <p:cNvPr id="3070" name="Google Shape;3070;p169"/>
          <p:cNvSpPr txBox="1">
            <a:spLocks noGrp="1"/>
          </p:cNvSpPr>
          <p:nvPr>
            <p:ph type="subTitle" idx="1"/>
          </p:nvPr>
        </p:nvSpPr>
        <p:spPr>
          <a:xfrm>
            <a:off x="191225" y="1090125"/>
            <a:ext cx="6809400" cy="3921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Motivation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Key Questions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Data Sources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Methodology I: Big Data Analysis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Methodology II: WFH Testing in TDM23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Conclusions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3" name="Google Shape;3253;p187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WFH (Workers &amp; Employment)</a:t>
            </a:r>
            <a:endParaRPr/>
          </a:p>
        </p:txBody>
      </p:sp>
      <p:graphicFrame>
        <p:nvGraphicFramePr>
          <p:cNvPr id="3254" name="Google Shape;3254;p187"/>
          <p:cNvGraphicFramePr/>
          <p:nvPr>
            <p:extLst>
              <p:ext uri="{D42A27DB-BD31-4B8C-83A1-F6EECF244321}">
                <p14:modId xmlns:p14="http://schemas.microsoft.com/office/powerpoint/2010/main" val="1783688292"/>
              </p:ext>
            </p:extLst>
          </p:nvPr>
        </p:nvGraphicFramePr>
        <p:xfrm>
          <a:off x="191224" y="1764587"/>
          <a:ext cx="3097025" cy="1762875"/>
        </p:xfrm>
        <a:graphic>
          <a:graphicData uri="http://schemas.openxmlformats.org/drawingml/2006/table">
            <a:tbl>
              <a:tblPr>
                <a:noFill/>
                <a:tableStyleId>{B38731EE-1744-4373-8215-A883519AACAA}</a:tableStyleId>
              </a:tblPr>
              <a:tblGrid>
                <a:gridCol w="61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State</a:t>
                      </a:r>
                      <a:endParaRPr b="1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Different from Regional Default</a:t>
                      </a:r>
                      <a:endParaRPr b="1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WFH Rate</a:t>
                      </a:r>
                      <a:endParaRPr b="1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NH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RI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0.16</a:t>
                      </a:r>
                      <a:endParaRPr dirty="0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55" name="Google Shape;3255;p187"/>
          <p:cNvGraphicFramePr/>
          <p:nvPr>
            <p:extLst>
              <p:ext uri="{D42A27DB-BD31-4B8C-83A1-F6EECF244321}">
                <p14:modId xmlns:p14="http://schemas.microsoft.com/office/powerpoint/2010/main" val="792254977"/>
              </p:ext>
            </p:extLst>
          </p:nvPr>
        </p:nvGraphicFramePr>
        <p:xfrm>
          <a:off x="191224" y="1164850"/>
          <a:ext cx="3097025" cy="463250"/>
        </p:xfrm>
        <a:graphic>
          <a:graphicData uri="http://schemas.openxmlformats.org/drawingml/2006/table">
            <a:tbl>
              <a:tblPr>
                <a:noFill/>
                <a:tableStyleId>{B38731EE-1744-4373-8215-A883519AACAA}</a:tableStyleId>
              </a:tblPr>
              <a:tblGrid>
                <a:gridCol w="24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Regional Default WFH Rate</a:t>
                      </a:r>
                      <a:endParaRPr b="1"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0.21</a:t>
                      </a:r>
                      <a:endParaRPr dirty="0"/>
                    </a:p>
                  </a:txBody>
                  <a:tcPr marL="91425" marR="91425" marT="91425" marB="914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56" name="Google Shape;3256;p187"/>
          <p:cNvGraphicFramePr/>
          <p:nvPr>
            <p:extLst>
              <p:ext uri="{D42A27DB-BD31-4B8C-83A1-F6EECF244321}">
                <p14:modId xmlns:p14="http://schemas.microsoft.com/office/powerpoint/2010/main" val="2276542764"/>
              </p:ext>
            </p:extLst>
          </p:nvPr>
        </p:nvGraphicFramePr>
        <p:xfrm>
          <a:off x="3371319" y="1166623"/>
          <a:ext cx="3181125" cy="3712100"/>
        </p:xfrm>
        <a:graphic>
          <a:graphicData uri="http://schemas.openxmlformats.org/drawingml/2006/table">
            <a:tbl>
              <a:tblPr>
                <a:noFill/>
                <a:tableStyleId>{B38731EE-1744-4373-8215-A883519AACAA}</a:tableStyleId>
              </a:tblPr>
              <a:tblGrid>
                <a:gridCol w="88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MPO</a:t>
                      </a:r>
                      <a:endParaRPr b="1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Different from Regional Default</a:t>
                      </a:r>
                      <a:endParaRPr b="1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WFH Rate</a:t>
                      </a:r>
                      <a:endParaRPr b="1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BRMPO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0.25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BRPC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0.05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CCC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CMRPC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FRCOG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0.13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MRPC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MVC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MVPC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NMCOG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NPEDC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0.02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OCPC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0.24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PVPC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SRPEDD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3257" name="Google Shape;3257;p187"/>
          <p:cNvGraphicFramePr/>
          <p:nvPr/>
        </p:nvGraphicFramePr>
        <p:xfrm>
          <a:off x="6635513" y="1164850"/>
          <a:ext cx="2461025" cy="2962350"/>
        </p:xfrm>
        <a:graphic>
          <a:graphicData uri="http://schemas.openxmlformats.org/drawingml/2006/table">
            <a:tbl>
              <a:tblPr>
                <a:noFill/>
                <a:tableStyleId>{B38731EE-1744-4373-8215-A883519AACAA}</a:tableStyleId>
              </a:tblPr>
              <a:tblGrid>
                <a:gridCol w="146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Job Sector Code</a:t>
                      </a:r>
                      <a:endParaRPr b="1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WFH Rate</a:t>
                      </a:r>
                      <a:endParaRPr b="1"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1_constr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0.08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2_eduhlth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0.18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3_finance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0.39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4_public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0.32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5_info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0.43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6_ret_leis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7_manu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0.2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8_other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0.08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9_profbus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0.35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10_ttu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0.12</a:t>
                      </a:r>
                      <a:endParaRPr/>
                    </a:p>
                  </a:txBody>
                  <a:tcPr marL="18275" marR="18275" marT="18275" marB="182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258" name="Google Shape;3258;p187"/>
          <p:cNvSpPr txBox="1"/>
          <p:nvPr/>
        </p:nvSpPr>
        <p:spPr>
          <a:xfrm>
            <a:off x="191225" y="4835775"/>
            <a:ext cx="1049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</a:rPr>
              <a:t>Source: Replica</a:t>
            </a:r>
            <a:endParaRPr sz="8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" name="Google Shape;3263;p188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Trip Generation</a:t>
            </a:r>
            <a:endParaRPr/>
          </a:p>
        </p:txBody>
      </p:sp>
      <p:graphicFrame>
        <p:nvGraphicFramePr>
          <p:cNvPr id="3264" name="Google Shape;3264;p188"/>
          <p:cNvGraphicFramePr/>
          <p:nvPr>
            <p:extLst>
              <p:ext uri="{D42A27DB-BD31-4B8C-83A1-F6EECF244321}">
                <p14:modId xmlns:p14="http://schemas.microsoft.com/office/powerpoint/2010/main" val="187018829"/>
              </p:ext>
            </p:extLst>
          </p:nvPr>
        </p:nvGraphicFramePr>
        <p:xfrm>
          <a:off x="2105025" y="1096925"/>
          <a:ext cx="4933950" cy="3349400"/>
        </p:xfrm>
        <a:graphic>
          <a:graphicData uri="http://schemas.openxmlformats.org/drawingml/2006/table">
            <a:tbl>
              <a:tblPr>
                <a:noFill/>
                <a:tableStyleId>{AC92816B-67FF-48E5-9B8F-7D0C59B4E290}</a:tableStyleId>
              </a:tblPr>
              <a:tblGrid>
                <a:gridCol w="80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900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Productions</a:t>
                      </a:r>
                      <a:endParaRPr sz="17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TDM23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alibri"/>
                          <a:cs typeface="Calibri"/>
                          <a:sym typeface="Calibri"/>
                        </a:rPr>
                        <a:t>Replica </a:t>
                      </a:r>
                      <a:endParaRPr b="1" dirty="0"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alibri"/>
                          <a:cs typeface="Calibri"/>
                          <a:sym typeface="Calibri"/>
                        </a:rPr>
                        <a:t>(2019 vs 2022)</a:t>
                      </a:r>
                      <a:endParaRPr b="1" dirty="0"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WFH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WFH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(%)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28575" marR="28575" marT="19050" marB="19050" anchor="ctr">
                    <a:lnL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HBW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6,614,267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5,187,203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-21.58%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7C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-26.79%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83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HBPB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8,283,843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8,283,843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20.11%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HBSC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2,064,901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2,064,901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-9.64%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8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HBSR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7,620,362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7,620,362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10.88%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C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NHBNW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9,387,685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9,387,685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23.03%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B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NHBW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1,786,076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1,401,077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-21.56%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7C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-29.21%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7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265" name="Google Shape;3265;p188"/>
          <p:cNvSpPr txBox="1"/>
          <p:nvPr/>
        </p:nvSpPr>
        <p:spPr>
          <a:xfrm>
            <a:off x="2024815" y="4749700"/>
            <a:ext cx="1492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999999"/>
                </a:solidFill>
              </a:rPr>
              <a:t>Source: TDM23, Replica</a:t>
            </a:r>
            <a:endParaRPr sz="800" b="1" dirty="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2">
          <a:extLst>
            <a:ext uri="{FF2B5EF4-FFF2-40B4-BE49-F238E27FC236}">
              <a16:creationId xmlns:a16="http://schemas.microsoft.com/office/drawing/2014/main" id="{2145A94E-06F3-416C-3712-3384D207D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" name="Google Shape;3263;p188">
            <a:extLst>
              <a:ext uri="{FF2B5EF4-FFF2-40B4-BE49-F238E27FC236}">
                <a16:creationId xmlns:a16="http://schemas.microsoft.com/office/drawing/2014/main" id="{030B4B4E-69E3-28F4-3EC8-659765CCDA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Trip Generation</a:t>
            </a:r>
            <a:endParaRPr/>
          </a:p>
        </p:txBody>
      </p:sp>
      <p:graphicFrame>
        <p:nvGraphicFramePr>
          <p:cNvPr id="2" name="Google Shape;3271;p189">
            <a:extLst>
              <a:ext uri="{FF2B5EF4-FFF2-40B4-BE49-F238E27FC236}">
                <a16:creationId xmlns:a16="http://schemas.microsoft.com/office/drawing/2014/main" id="{417F7DBC-780A-8979-B78A-E5996C6F2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851526"/>
              </p:ext>
            </p:extLst>
          </p:nvPr>
        </p:nvGraphicFramePr>
        <p:xfrm>
          <a:off x="2105025" y="1096926"/>
          <a:ext cx="4933950" cy="3349398"/>
        </p:xfrm>
        <a:graphic>
          <a:graphicData uri="http://schemas.openxmlformats.org/drawingml/2006/table">
            <a:tbl>
              <a:tblPr>
                <a:noFill/>
                <a:tableStyleId>{AC92816B-67FF-48E5-9B8F-7D0C59B4E290}</a:tableStyleId>
              </a:tblPr>
              <a:tblGrid>
                <a:gridCol w="827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356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Attractions</a:t>
                      </a:r>
                      <a:endParaRPr sz="17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DBD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TDM23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alibri"/>
                          <a:cs typeface="Calibri"/>
                          <a:sym typeface="Calibri"/>
                        </a:rPr>
                        <a:t>Replica </a:t>
                      </a:r>
                      <a:endParaRPr b="1" dirty="0"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alibri"/>
                          <a:cs typeface="Calibri"/>
                          <a:sym typeface="Calibri"/>
                        </a:rPr>
                        <a:t>(2019 vs 2022)</a:t>
                      </a:r>
                      <a:endParaRPr b="1" dirty="0"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10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Purpose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WFH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WFH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(%)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28575" marR="28575" marT="19050" marB="19050" anchor="ctr">
                    <a:lnL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HBW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6,573,843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5,212,135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-20.71%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7C7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-26.79%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83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2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HBPB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8,285,785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7,854,617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-5.20%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BF6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20.11%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2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HBSC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1,119,388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1,119,388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BB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-9.64%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8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2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HBSR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7,008,437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6,676,424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-4.74%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1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10.88%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0CA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2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NHBNW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9,009,416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8,409,368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-6.66%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9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23.03%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B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2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NHBW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1,732,248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1,457,185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-15.88%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917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-29.21%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173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7C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Google Shape;3265;p188">
            <a:extLst>
              <a:ext uri="{FF2B5EF4-FFF2-40B4-BE49-F238E27FC236}">
                <a16:creationId xmlns:a16="http://schemas.microsoft.com/office/drawing/2014/main" id="{A7E5D268-4343-C1CC-FD12-C06736B8B3B2}"/>
              </a:ext>
            </a:extLst>
          </p:cNvPr>
          <p:cNvSpPr txBox="1"/>
          <p:nvPr/>
        </p:nvSpPr>
        <p:spPr>
          <a:xfrm>
            <a:off x="2024815" y="4749700"/>
            <a:ext cx="1492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999999"/>
                </a:solidFill>
              </a:rPr>
              <a:t>Source: TDM23, Replica</a:t>
            </a:r>
            <a:endParaRPr sz="800" b="1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29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" name="Google Shape;3277;p190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Trip Distribution</a:t>
            </a:r>
            <a:endParaRPr/>
          </a:p>
        </p:txBody>
      </p:sp>
      <p:pic>
        <p:nvPicPr>
          <p:cNvPr id="3278" name="Google Shape;3278;p19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050" y="965800"/>
            <a:ext cx="6603912" cy="404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9" name="Google Shape;3279;p190"/>
          <p:cNvSpPr txBox="1"/>
          <p:nvPr/>
        </p:nvSpPr>
        <p:spPr>
          <a:xfrm>
            <a:off x="2105025" y="4749700"/>
            <a:ext cx="1492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</a:rPr>
              <a:t>Source: TDM23, Replica</a:t>
            </a:r>
            <a:endParaRPr sz="8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191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Trip Distribution</a:t>
            </a:r>
            <a:endParaRPr/>
          </a:p>
        </p:txBody>
      </p:sp>
      <p:pic>
        <p:nvPicPr>
          <p:cNvPr id="3285" name="Google Shape;3285;p19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900" y="939325"/>
            <a:ext cx="6456190" cy="404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6" name="Google Shape;3286;p191"/>
          <p:cNvSpPr txBox="1"/>
          <p:nvPr/>
        </p:nvSpPr>
        <p:spPr>
          <a:xfrm>
            <a:off x="2105025" y="4749700"/>
            <a:ext cx="1492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</a:rPr>
              <a:t>Source: TDM23, Replica</a:t>
            </a:r>
            <a:endParaRPr sz="8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p192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 Choice</a:t>
            </a:r>
            <a:endParaRPr/>
          </a:p>
        </p:txBody>
      </p:sp>
      <p:graphicFrame>
        <p:nvGraphicFramePr>
          <p:cNvPr id="3292" name="Google Shape;3292;p192"/>
          <p:cNvGraphicFramePr/>
          <p:nvPr>
            <p:extLst>
              <p:ext uri="{D42A27DB-BD31-4B8C-83A1-F6EECF244321}">
                <p14:modId xmlns:p14="http://schemas.microsoft.com/office/powerpoint/2010/main" val="1365708193"/>
              </p:ext>
            </p:extLst>
          </p:nvPr>
        </p:nvGraphicFramePr>
        <p:xfrm>
          <a:off x="1766425" y="1600500"/>
          <a:ext cx="5797250" cy="2873050"/>
        </p:xfrm>
        <a:graphic>
          <a:graphicData uri="http://schemas.openxmlformats.org/drawingml/2006/table">
            <a:tbl>
              <a:tblPr>
                <a:noFill/>
                <a:tableStyleId>{AC92816B-67FF-48E5-9B8F-7D0C59B4E290}</a:tableStyleId>
              </a:tblPr>
              <a:tblGrid>
                <a:gridCol w="145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6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TDM23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cs typeface="Calibri"/>
                          <a:sym typeface="Calibri"/>
                        </a:rPr>
                        <a:t>Replica Change (2019 -&gt; 2022)</a:t>
                      </a:r>
                      <a:endParaRPr sz="1600" b="1" dirty="0"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WFH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WFH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(%)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86.20%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86.52%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0.4%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D4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2.00%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Non-motorized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11.45%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11.42%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-0.2%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D5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3.10%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C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 Transit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2.36%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2.05%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-13.0%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C5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-51.20%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8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9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93" name="Google Shape;3293;p192"/>
          <p:cNvSpPr txBox="1"/>
          <p:nvPr/>
        </p:nvSpPr>
        <p:spPr>
          <a:xfrm>
            <a:off x="1766425" y="4610700"/>
            <a:ext cx="1492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</a:rPr>
              <a:t>Source: TDM23, Replica</a:t>
            </a:r>
            <a:endParaRPr sz="8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" name="Google Shape;3298;p193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 Choice</a:t>
            </a:r>
            <a:endParaRPr/>
          </a:p>
        </p:txBody>
      </p:sp>
      <p:graphicFrame>
        <p:nvGraphicFramePr>
          <p:cNvPr id="3299" name="Google Shape;3299;p193"/>
          <p:cNvGraphicFramePr/>
          <p:nvPr>
            <p:extLst>
              <p:ext uri="{D42A27DB-BD31-4B8C-83A1-F6EECF244321}">
                <p14:modId xmlns:p14="http://schemas.microsoft.com/office/powerpoint/2010/main" val="2820097340"/>
              </p:ext>
            </p:extLst>
          </p:nvPr>
        </p:nvGraphicFramePr>
        <p:xfrm>
          <a:off x="1728363" y="1704113"/>
          <a:ext cx="5687275" cy="2426200"/>
        </p:xfrm>
        <a:graphic>
          <a:graphicData uri="http://schemas.openxmlformats.org/drawingml/2006/table">
            <a:tbl>
              <a:tblPr>
                <a:noFill/>
                <a:tableStyleId>{AC92816B-67FF-48E5-9B8F-7D0C59B4E290}</a:tableStyleId>
              </a:tblPr>
              <a:tblGrid>
                <a:gridCol w="142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5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TDM23</a:t>
                      </a:r>
                      <a:endParaRPr sz="18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alibri"/>
                          <a:cs typeface="Calibri"/>
                          <a:sym typeface="Calibri"/>
                        </a:rPr>
                        <a:t>Replica Change (2019 -&gt; 2022)</a:t>
                      </a:r>
                      <a:endParaRPr b="1" dirty="0"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WFH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WFH &amp; -1 ASC Transit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 (%)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86.20%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87.28%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1.26%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4CD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2.00%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Non-motorized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11.45%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11.75%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2.64%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2C2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3.10%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CBF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 Transit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2.36%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0.97%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-58.83%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8D7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-51.20%</a:t>
                      </a:r>
                      <a:endParaRPr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9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9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00" name="Google Shape;3300;p193"/>
          <p:cNvSpPr txBox="1"/>
          <p:nvPr/>
        </p:nvSpPr>
        <p:spPr>
          <a:xfrm>
            <a:off x="1728375" y="4253225"/>
            <a:ext cx="1492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</a:rPr>
              <a:t>Source: TDM23, Replica</a:t>
            </a:r>
            <a:endParaRPr sz="8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8802638-1173-0117-6CB0-42ED124AA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00" y="961444"/>
            <a:ext cx="6997199" cy="41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5" name="Google Shape;3305;p194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 Assignment</a:t>
            </a:r>
            <a:endParaRPr/>
          </a:p>
        </p:txBody>
      </p:sp>
      <p:sp>
        <p:nvSpPr>
          <p:cNvPr id="3307" name="Google Shape;3307;p194"/>
          <p:cNvSpPr txBox="1"/>
          <p:nvPr/>
        </p:nvSpPr>
        <p:spPr>
          <a:xfrm>
            <a:off x="2105025" y="4749700"/>
            <a:ext cx="1492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</a:rPr>
              <a:t>Source: TDM23</a:t>
            </a:r>
            <a:endParaRPr sz="8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95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 Validation</a:t>
            </a:r>
            <a:endParaRPr/>
          </a:p>
        </p:txBody>
      </p:sp>
      <p:graphicFrame>
        <p:nvGraphicFramePr>
          <p:cNvPr id="3313" name="Google Shape;3313;p195"/>
          <p:cNvGraphicFramePr/>
          <p:nvPr>
            <p:extLst>
              <p:ext uri="{D42A27DB-BD31-4B8C-83A1-F6EECF244321}">
                <p14:modId xmlns:p14="http://schemas.microsoft.com/office/powerpoint/2010/main" val="2793292480"/>
              </p:ext>
            </p:extLst>
          </p:nvPr>
        </p:nvGraphicFramePr>
        <p:xfrm>
          <a:off x="961027" y="938178"/>
          <a:ext cx="7221946" cy="4049487"/>
        </p:xfrm>
        <a:graphic>
          <a:graphicData uri="http://schemas.openxmlformats.org/drawingml/2006/table">
            <a:tbl>
              <a:tblPr>
                <a:noFill/>
                <a:tableStyleId>{AC92816B-67FF-48E5-9B8F-7D0C59B4E290}</a:tableStyleId>
              </a:tblPr>
              <a:tblGrid>
                <a:gridCol w="1097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864">
                  <a:extLst>
                    <a:ext uri="{9D8B030D-6E8A-4147-A177-3AD203B41FA5}">
                      <a16:colId xmlns:a16="http://schemas.microsoft.com/office/drawing/2014/main" val="3696250313"/>
                    </a:ext>
                  </a:extLst>
                </a:gridCol>
                <a:gridCol w="1240276">
                  <a:extLst>
                    <a:ext uri="{9D8B030D-6E8A-4147-A177-3AD203B41FA5}">
                      <a16:colId xmlns:a16="http://schemas.microsoft.com/office/drawing/2014/main" val="3228322946"/>
                    </a:ext>
                  </a:extLst>
                </a:gridCol>
              </a:tblGrid>
              <a:tr h="717818"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Calibri"/>
                          <a:cs typeface="Calibri"/>
                          <a:sym typeface="Calibri"/>
                        </a:rPr>
                        <a:t>Mode</a:t>
                      </a:r>
                      <a:endParaRPr sz="1500" b="1" dirty="0">
                        <a:latin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MBTA 2022 Ridership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TDM23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(WFH)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TDM23</a:t>
                      </a: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(WFH &amp; -1 ASC Transit)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181741"/>
                  </a:ext>
                </a:extLst>
              </a:tr>
              <a:tr h="55602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Ridership</a:t>
                      </a: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Difference (%)</a:t>
                      </a: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Ridership</a:t>
                      </a: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Difference (%)</a:t>
                      </a: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30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Bus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261,938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440,375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68.1%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7BB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194,023</a:t>
                      </a:r>
                      <a:endParaRPr sz="16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-25.9%</a:t>
                      </a: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8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30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BRT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37,981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31,627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-16.7%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2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14,244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-62.5%</a:t>
                      </a: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8C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9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</a:t>
                      </a: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ight Rail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125,667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161,856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28.8%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8CB7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78,518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-37.5%</a:t>
                      </a: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A9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9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Heavy Rail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292,978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430,438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46.9%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C47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211,777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-27.7%</a:t>
                      </a: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B6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3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Comm. Rail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84,004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86,697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3.2%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D56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40,551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-51.7%</a:t>
                      </a: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99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30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Boat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3,259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2,009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-38.4%</a:t>
                      </a:r>
                      <a:endParaRPr sz="16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A86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1,099</a:t>
                      </a:r>
                      <a:endParaRPr sz="15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-66.3%</a:t>
                      </a: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8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15" name="Google Shape;3315;p195"/>
          <p:cNvSpPr txBox="1"/>
          <p:nvPr/>
        </p:nvSpPr>
        <p:spPr>
          <a:xfrm>
            <a:off x="874294" y="4953876"/>
            <a:ext cx="1492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 dirty="0">
                <a:solidFill>
                  <a:srgbClr val="999999"/>
                </a:solidFill>
              </a:rPr>
              <a:t>Source: TDM23, MBTA</a:t>
            </a:r>
            <a:endParaRPr sz="800" b="1" dirty="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3416F38-EF16-1EF0-0465-F6E03511F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08" y="862539"/>
            <a:ext cx="6864183" cy="411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21" name="Google Shape;3321;p196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Highway Assignment</a:t>
            </a:r>
            <a:endParaRPr/>
          </a:p>
        </p:txBody>
      </p:sp>
      <p:sp>
        <p:nvSpPr>
          <p:cNvPr id="3323" name="Google Shape;3323;p196"/>
          <p:cNvSpPr txBox="1"/>
          <p:nvPr/>
        </p:nvSpPr>
        <p:spPr>
          <a:xfrm>
            <a:off x="2105025" y="4749700"/>
            <a:ext cx="1492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</a:rPr>
              <a:t>Source: TDM23</a:t>
            </a:r>
            <a:endParaRPr sz="8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Google Shape;3075;p170" title="Chart"/>
          <p:cNvPicPr preferRelativeResize="0"/>
          <p:nvPr/>
        </p:nvPicPr>
        <p:blipFill rotWithShape="1">
          <a:blip r:embed="rId3">
            <a:alphaModFix/>
          </a:blip>
          <a:srcRect l="2731" t="4061" r="2093" b="3636"/>
          <a:stretch/>
        </p:blipFill>
        <p:spPr>
          <a:xfrm>
            <a:off x="3249550" y="1224775"/>
            <a:ext cx="5894451" cy="3477985"/>
          </a:xfrm>
          <a:prstGeom prst="rect">
            <a:avLst/>
          </a:prstGeom>
          <a:noFill/>
          <a:ln>
            <a:noFill/>
          </a:ln>
        </p:spPr>
      </p:pic>
      <p:sp>
        <p:nvSpPr>
          <p:cNvPr id="3076" name="Google Shape;3076;p170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3077" name="Google Shape;3077;p170"/>
          <p:cNvSpPr txBox="1"/>
          <p:nvPr/>
        </p:nvSpPr>
        <p:spPr>
          <a:xfrm>
            <a:off x="3249550" y="4474450"/>
            <a:ext cx="10491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</a:rPr>
              <a:t>Source: MBTA</a:t>
            </a:r>
            <a:endParaRPr sz="800" b="1">
              <a:solidFill>
                <a:srgbClr val="999999"/>
              </a:solidFill>
            </a:endParaRPr>
          </a:p>
        </p:txBody>
      </p:sp>
      <p:sp>
        <p:nvSpPr>
          <p:cNvPr id="3078" name="Google Shape;3078;p170"/>
          <p:cNvSpPr/>
          <p:nvPr/>
        </p:nvSpPr>
        <p:spPr>
          <a:xfrm>
            <a:off x="191225" y="1224775"/>
            <a:ext cx="2932500" cy="436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Post-pandemic travel patterns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079" name="Google Shape;3079;p170"/>
          <p:cNvSpPr/>
          <p:nvPr/>
        </p:nvSpPr>
        <p:spPr>
          <a:xfrm>
            <a:off x="191225" y="1987300"/>
            <a:ext cx="2932500" cy="436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TDM23      2019 base year</a:t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3080" name="Google Shape;3080;p170"/>
          <p:cNvCxnSpPr/>
          <p:nvPr/>
        </p:nvCxnSpPr>
        <p:spPr>
          <a:xfrm>
            <a:off x="1168275" y="2205700"/>
            <a:ext cx="271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081" name="Google Shape;3081;p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225" y="2633025"/>
            <a:ext cx="2932499" cy="1535334"/>
          </a:xfrm>
          <a:prstGeom prst="rect">
            <a:avLst/>
          </a:prstGeom>
          <a:noFill/>
          <a:ln>
            <a:noFill/>
          </a:ln>
        </p:spPr>
      </p:pic>
      <p:sp>
        <p:nvSpPr>
          <p:cNvPr id="3082" name="Google Shape;3082;p170"/>
          <p:cNvSpPr txBox="1"/>
          <p:nvPr/>
        </p:nvSpPr>
        <p:spPr>
          <a:xfrm>
            <a:off x="1187525" y="4021138"/>
            <a:ext cx="9399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0000"/>
                </a:solidFill>
              </a:rPr>
              <a:t>?</a:t>
            </a:r>
            <a:endParaRPr sz="6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" name="Google Shape;3328;p197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Highway Validation</a:t>
            </a:r>
            <a:endParaRPr/>
          </a:p>
        </p:txBody>
      </p:sp>
      <p:pic>
        <p:nvPicPr>
          <p:cNvPr id="3329" name="Google Shape;3329;p19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100" y="1065075"/>
            <a:ext cx="6543811" cy="4045149"/>
          </a:xfrm>
          <a:prstGeom prst="rect">
            <a:avLst/>
          </a:prstGeom>
          <a:noFill/>
          <a:ln>
            <a:noFill/>
          </a:ln>
        </p:spPr>
      </p:pic>
      <p:sp>
        <p:nvSpPr>
          <p:cNvPr id="3330" name="Google Shape;3330;p197"/>
          <p:cNvSpPr txBox="1"/>
          <p:nvPr/>
        </p:nvSpPr>
        <p:spPr>
          <a:xfrm>
            <a:off x="1899825" y="4835750"/>
            <a:ext cx="1492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</a:rPr>
              <a:t>Source: TDM23, Replica</a:t>
            </a:r>
            <a:endParaRPr sz="8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5" name="Google Shape;3335;p198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Highway Validation</a:t>
            </a:r>
            <a:endParaRPr/>
          </a:p>
        </p:txBody>
      </p:sp>
      <p:pic>
        <p:nvPicPr>
          <p:cNvPr id="3336" name="Google Shape;3336;p19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088" y="959175"/>
            <a:ext cx="6507827" cy="4045148"/>
          </a:xfrm>
          <a:prstGeom prst="rect">
            <a:avLst/>
          </a:prstGeom>
          <a:noFill/>
          <a:ln>
            <a:noFill/>
          </a:ln>
        </p:spPr>
      </p:pic>
      <p:sp>
        <p:nvSpPr>
          <p:cNvPr id="3337" name="Google Shape;3337;p198"/>
          <p:cNvSpPr txBox="1"/>
          <p:nvPr/>
        </p:nvSpPr>
        <p:spPr>
          <a:xfrm>
            <a:off x="1754175" y="4802650"/>
            <a:ext cx="1492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</a:rPr>
              <a:t>Source: TDM23, HPMS</a:t>
            </a:r>
            <a:endParaRPr sz="800" b="1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p199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3343" name="Google Shape;3343;p199"/>
          <p:cNvSpPr txBox="1">
            <a:spLocks noGrp="1"/>
          </p:cNvSpPr>
          <p:nvPr>
            <p:ph type="body" idx="4294967295"/>
          </p:nvPr>
        </p:nvSpPr>
        <p:spPr>
          <a:xfrm>
            <a:off x="191225" y="1055774"/>
            <a:ext cx="7774500" cy="365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Post-Pandemic Travel Shifts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Decline in work trips, especially to CBD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in local non-work trips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Decrease in transit mode share and VMTs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Data Platform Insights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 bridge gaps and highlight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level shifts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cautiously due to model architecture differences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WFH Activation Findings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Improves results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not sufficient alone to explain full post-pandemic behavior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4">
          <a:extLst>
            <a:ext uri="{FF2B5EF4-FFF2-40B4-BE49-F238E27FC236}">
              <a16:creationId xmlns:a16="http://schemas.microsoft.com/office/drawing/2014/main" id="{0C94C080-629F-3DE6-8A1C-862ADCE75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167">
            <a:extLst>
              <a:ext uri="{FF2B5EF4-FFF2-40B4-BE49-F238E27FC236}">
                <a16:creationId xmlns:a16="http://schemas.microsoft.com/office/drawing/2014/main" id="{9208288D-23C6-FD6E-8809-0425807550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4700" y="2510281"/>
            <a:ext cx="8625900" cy="1437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3300" dirty="0"/>
            </a:br>
            <a:r>
              <a:rPr lang="en" sz="3300" dirty="0"/>
              <a:t>Thank you!</a:t>
            </a:r>
            <a:endParaRPr sz="3300" dirty="0"/>
          </a:p>
        </p:txBody>
      </p:sp>
      <p:sp>
        <p:nvSpPr>
          <p:cNvPr id="3056" name="Google Shape;3056;p167">
            <a:extLst>
              <a:ext uri="{FF2B5EF4-FFF2-40B4-BE49-F238E27FC236}">
                <a16:creationId xmlns:a16="http://schemas.microsoft.com/office/drawing/2014/main" id="{41539A8A-E219-B11D-D703-93BA948B933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4700" y="3812310"/>
            <a:ext cx="7746300" cy="1273038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hlinkClick r:id="rId3"/>
              </a:rPr>
              <a:t>pcharitatos@ctps.org</a:t>
            </a:r>
            <a:endParaRPr lang="en-US"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hlinkClick r:id="rId4"/>
              </a:rPr>
              <a:t>dhan@ctps.org</a:t>
            </a:r>
            <a:endParaRPr lang="en-US"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hlinkClick r:id="rId5"/>
              </a:rPr>
              <a:t>model.support@ctps.org</a:t>
            </a:r>
            <a:endParaRPr lang="en-US"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5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p171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73197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3088" name="Google Shape;3088;p171"/>
          <p:cNvSpPr/>
          <p:nvPr/>
        </p:nvSpPr>
        <p:spPr>
          <a:xfrm>
            <a:off x="598463" y="1749525"/>
            <a:ext cx="3044700" cy="436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Big Data Platforms </a:t>
            </a:r>
            <a:r>
              <a:rPr lang="en" sz="1600" dirty="0">
                <a:solidFill>
                  <a:srgbClr val="FF6D01"/>
                </a:solidFill>
              </a:rPr>
              <a:t>(REPLICA)</a:t>
            </a:r>
            <a:endParaRPr sz="1600" dirty="0">
              <a:solidFill>
                <a:srgbClr val="FF6D01"/>
              </a:solidFill>
            </a:endParaRPr>
          </a:p>
        </p:txBody>
      </p:sp>
      <p:sp>
        <p:nvSpPr>
          <p:cNvPr id="3089" name="Google Shape;3089;p171"/>
          <p:cNvSpPr/>
          <p:nvPr/>
        </p:nvSpPr>
        <p:spPr>
          <a:xfrm>
            <a:off x="598463" y="3679325"/>
            <a:ext cx="3044700" cy="4368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Work-From-Home in TDM23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3090" name="Google Shape;3090;p171"/>
          <p:cNvSpPr/>
          <p:nvPr/>
        </p:nvSpPr>
        <p:spPr>
          <a:xfrm>
            <a:off x="5262713" y="1312725"/>
            <a:ext cx="3044700" cy="436800"/>
          </a:xfrm>
          <a:prstGeom prst="roundRect">
            <a:avLst>
              <a:gd name="adj" fmla="val 16667"/>
            </a:avLst>
          </a:prstGeom>
          <a:solidFill>
            <a:srgbClr val="F0B0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Post-Pandemic Travel Patterns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3091" name="Google Shape;3091;p171"/>
          <p:cNvSpPr/>
          <p:nvPr/>
        </p:nvSpPr>
        <p:spPr>
          <a:xfrm>
            <a:off x="5262713" y="2186325"/>
            <a:ext cx="3044700" cy="436800"/>
          </a:xfrm>
          <a:prstGeom prst="roundRect">
            <a:avLst>
              <a:gd name="adj" fmla="val 16667"/>
            </a:avLst>
          </a:prstGeom>
          <a:solidFill>
            <a:srgbClr val="F0B0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Inform Calibration Process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3092" name="Google Shape;3092;p171"/>
          <p:cNvCxnSpPr>
            <a:stCxn id="3088" idx="3"/>
            <a:endCxn id="3090" idx="1"/>
          </p:cNvCxnSpPr>
          <p:nvPr/>
        </p:nvCxnSpPr>
        <p:spPr>
          <a:xfrm rot="10800000" flipH="1">
            <a:off x="3643163" y="1531125"/>
            <a:ext cx="1619700" cy="43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93" name="Google Shape;3093;p171"/>
          <p:cNvCxnSpPr>
            <a:stCxn id="3090" idx="2"/>
            <a:endCxn id="3091" idx="0"/>
          </p:cNvCxnSpPr>
          <p:nvPr/>
        </p:nvCxnSpPr>
        <p:spPr>
          <a:xfrm>
            <a:off x="6785063" y="1749525"/>
            <a:ext cx="0" cy="43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94" name="Google Shape;3094;p171"/>
          <p:cNvCxnSpPr>
            <a:stCxn id="3088" idx="3"/>
            <a:endCxn id="3091" idx="1"/>
          </p:cNvCxnSpPr>
          <p:nvPr/>
        </p:nvCxnSpPr>
        <p:spPr>
          <a:xfrm>
            <a:off x="3643163" y="1967925"/>
            <a:ext cx="1619700" cy="43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95" name="Google Shape;3095;p171"/>
          <p:cNvSpPr/>
          <p:nvPr/>
        </p:nvSpPr>
        <p:spPr>
          <a:xfrm>
            <a:off x="5262713" y="3679325"/>
            <a:ext cx="3044700" cy="436800"/>
          </a:xfrm>
          <a:prstGeom prst="roundRect">
            <a:avLst>
              <a:gd name="adj" fmla="val 16667"/>
            </a:avLst>
          </a:prstGeom>
          <a:solidFill>
            <a:srgbClr val="F0B0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Captures Travel Patterns?</a:t>
            </a:r>
            <a:endParaRPr sz="1600">
              <a:solidFill>
                <a:schemeClr val="dk1"/>
              </a:solidFill>
            </a:endParaRPr>
          </a:p>
        </p:txBody>
      </p:sp>
      <p:cxnSp>
        <p:nvCxnSpPr>
          <p:cNvPr id="3096" name="Google Shape;3096;p171"/>
          <p:cNvCxnSpPr>
            <a:stCxn id="3089" idx="3"/>
            <a:endCxn id="3095" idx="1"/>
          </p:cNvCxnSpPr>
          <p:nvPr/>
        </p:nvCxnSpPr>
        <p:spPr>
          <a:xfrm>
            <a:off x="3643163" y="3897725"/>
            <a:ext cx="1619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97" name="Google Shape;3097;p171"/>
          <p:cNvSpPr txBox="1"/>
          <p:nvPr/>
        </p:nvSpPr>
        <p:spPr>
          <a:xfrm>
            <a:off x="3910088" y="3552625"/>
            <a:ext cx="1085700" cy="2253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Activation</a:t>
            </a:r>
            <a:endParaRPr sz="1600">
              <a:solidFill>
                <a:schemeClr val="lt1"/>
              </a:solidFill>
            </a:endParaRPr>
          </a:p>
        </p:txBody>
      </p:sp>
      <p:cxnSp>
        <p:nvCxnSpPr>
          <p:cNvPr id="3098" name="Google Shape;3098;p171"/>
          <p:cNvCxnSpPr>
            <a:stCxn id="3090" idx="3"/>
            <a:endCxn id="3095" idx="3"/>
          </p:cNvCxnSpPr>
          <p:nvPr/>
        </p:nvCxnSpPr>
        <p:spPr>
          <a:xfrm>
            <a:off x="8307413" y="1531125"/>
            <a:ext cx="600" cy="2366700"/>
          </a:xfrm>
          <a:prstGeom prst="bentConnector3">
            <a:avLst>
              <a:gd name="adj1" fmla="val 396875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Google Shape;3103;p172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87612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</a:t>
            </a:r>
            <a:endParaRPr/>
          </a:p>
        </p:txBody>
      </p:sp>
      <p:sp>
        <p:nvSpPr>
          <p:cNvPr id="3104" name="Google Shape;3104;p172"/>
          <p:cNvSpPr txBox="1">
            <a:spLocks noGrp="1"/>
          </p:cNvSpPr>
          <p:nvPr>
            <p:ph type="subTitle" idx="1"/>
          </p:nvPr>
        </p:nvSpPr>
        <p:spPr>
          <a:xfrm>
            <a:off x="191225" y="1392675"/>
            <a:ext cx="8761200" cy="3648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How have mobility patterns shifted in the post-pandemic era?     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To what extent is Replica data valid and effective for calibrating TDM23?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dirty="0">
                <a:solidFill>
                  <a:schemeClr val="dk1"/>
                </a:solidFill>
              </a:rPr>
              <a:t>Does activating TDM23’s WFH component adequately reflect post-pandemic travel behavior?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Google Shape;3109;p173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87612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Sources</a:t>
            </a:r>
            <a:endParaRPr/>
          </a:p>
        </p:txBody>
      </p:sp>
      <p:sp>
        <p:nvSpPr>
          <p:cNvPr id="3110" name="Google Shape;3110;p173"/>
          <p:cNvSpPr txBox="1"/>
          <p:nvPr/>
        </p:nvSpPr>
        <p:spPr>
          <a:xfrm>
            <a:off x="1621500" y="1543075"/>
            <a:ext cx="23949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500">
              <a:solidFill>
                <a:srgbClr val="E7E6E6"/>
              </a:solidFill>
              <a:latin typeface="Sora Medium"/>
              <a:ea typeface="Sora Medium"/>
              <a:cs typeface="Sora Medium"/>
              <a:sym typeface="Sora Medium"/>
            </a:endParaRPr>
          </a:p>
        </p:txBody>
      </p:sp>
      <p:pic>
        <p:nvPicPr>
          <p:cNvPr id="3111" name="Google Shape;3111;p173"/>
          <p:cNvPicPr preferRelativeResize="0"/>
          <p:nvPr/>
        </p:nvPicPr>
        <p:blipFill rotWithShape="1">
          <a:blip r:embed="rId3">
            <a:alphaModFix/>
          </a:blip>
          <a:srcRect l="6534" t="8483" r="6682" b="5826"/>
          <a:stretch/>
        </p:blipFill>
        <p:spPr>
          <a:xfrm>
            <a:off x="421325" y="1249675"/>
            <a:ext cx="1021200" cy="1020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12" name="Google Shape;3112;p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6275" y="1249675"/>
            <a:ext cx="1079100" cy="1021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113" name="Google Shape;3113;p173"/>
          <p:cNvGrpSpPr/>
          <p:nvPr/>
        </p:nvGrpSpPr>
        <p:grpSpPr>
          <a:xfrm>
            <a:off x="1825084" y="1155851"/>
            <a:ext cx="7127232" cy="3378395"/>
            <a:chOff x="2314575" y="1173250"/>
            <a:chExt cx="5901003" cy="2797147"/>
          </a:xfrm>
        </p:grpSpPr>
        <p:sp>
          <p:nvSpPr>
            <p:cNvPr id="3114" name="Google Shape;3114;p173"/>
            <p:cNvSpPr txBox="1"/>
            <p:nvPr/>
          </p:nvSpPr>
          <p:spPr>
            <a:xfrm>
              <a:off x="2314575" y="1173250"/>
              <a:ext cx="2058300" cy="2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1104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49" b="1" u="sng">
                  <a:solidFill>
                    <a:srgbClr val="1A0A0F"/>
                  </a:solidFill>
                </a:rPr>
                <a:t>TDM23</a:t>
              </a:r>
              <a:endParaRPr sz="2349" b="1" u="sng">
                <a:solidFill>
                  <a:srgbClr val="1A0A0F"/>
                </a:solidFill>
              </a:endParaRPr>
            </a:p>
          </p:txBody>
        </p:sp>
        <p:sp>
          <p:nvSpPr>
            <p:cNvPr id="3115" name="Google Shape;3115;p173"/>
            <p:cNvSpPr txBox="1"/>
            <p:nvPr/>
          </p:nvSpPr>
          <p:spPr>
            <a:xfrm>
              <a:off x="2314575" y="2826500"/>
              <a:ext cx="2058300" cy="2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1104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49" b="1" u="sng">
                  <a:solidFill>
                    <a:srgbClr val="1A0A0F"/>
                  </a:solidFill>
                </a:rPr>
                <a:t>MBTA</a:t>
              </a:r>
              <a:endParaRPr sz="2349" b="1" u="sng">
                <a:solidFill>
                  <a:srgbClr val="1A0A0F"/>
                </a:solidFill>
              </a:endParaRPr>
            </a:p>
          </p:txBody>
        </p:sp>
        <p:sp>
          <p:nvSpPr>
            <p:cNvPr id="3116" name="Google Shape;3116;p173"/>
            <p:cNvSpPr txBox="1"/>
            <p:nvPr/>
          </p:nvSpPr>
          <p:spPr>
            <a:xfrm>
              <a:off x="2314575" y="3108497"/>
              <a:ext cx="20583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7">
                  <a:solidFill>
                    <a:srgbClr val="1A0A0F"/>
                  </a:solidFill>
                </a:rPr>
                <a:t>Massachusetts Bay Transportation Authority</a:t>
              </a:r>
              <a:endParaRPr sz="1607">
                <a:solidFill>
                  <a:srgbClr val="1A0A0F"/>
                </a:solidFill>
              </a:endParaRPr>
            </a:p>
          </p:txBody>
        </p:sp>
        <p:sp>
          <p:nvSpPr>
            <p:cNvPr id="3117" name="Google Shape;3117;p173"/>
            <p:cNvSpPr txBox="1"/>
            <p:nvPr/>
          </p:nvSpPr>
          <p:spPr>
            <a:xfrm>
              <a:off x="6157275" y="1173250"/>
              <a:ext cx="2058300" cy="2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1104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49" b="1" u="sng">
                  <a:solidFill>
                    <a:srgbClr val="1A0A0F"/>
                  </a:solidFill>
                </a:rPr>
                <a:t>Replica</a:t>
              </a:r>
              <a:endParaRPr sz="2349" b="1" u="sng">
                <a:solidFill>
                  <a:srgbClr val="1A0A0F"/>
                </a:solidFill>
              </a:endParaRPr>
            </a:p>
          </p:txBody>
        </p:sp>
        <p:sp>
          <p:nvSpPr>
            <p:cNvPr id="3118" name="Google Shape;3118;p173"/>
            <p:cNvSpPr txBox="1"/>
            <p:nvPr/>
          </p:nvSpPr>
          <p:spPr>
            <a:xfrm>
              <a:off x="6157278" y="1463353"/>
              <a:ext cx="20583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7">
                  <a:solidFill>
                    <a:srgbClr val="1A0A0F"/>
                  </a:solidFill>
                </a:rPr>
                <a:t>Big Data Fusion Platform</a:t>
              </a:r>
              <a:endParaRPr sz="1507">
                <a:solidFill>
                  <a:srgbClr val="1A0A0F"/>
                </a:solidFill>
              </a:endParaRPr>
            </a:p>
          </p:txBody>
        </p:sp>
        <p:sp>
          <p:nvSpPr>
            <p:cNvPr id="3119" name="Google Shape;3119;p173"/>
            <p:cNvSpPr txBox="1"/>
            <p:nvPr/>
          </p:nvSpPr>
          <p:spPr>
            <a:xfrm>
              <a:off x="6157275" y="2818248"/>
              <a:ext cx="2058300" cy="2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1104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49" b="1" u="sng">
                  <a:solidFill>
                    <a:srgbClr val="1A0A0F"/>
                  </a:solidFill>
                </a:rPr>
                <a:t>HPMS</a:t>
              </a:r>
              <a:endParaRPr sz="2349" b="1" u="sng">
                <a:solidFill>
                  <a:srgbClr val="1A0A0F"/>
                </a:solidFill>
              </a:endParaRPr>
            </a:p>
          </p:txBody>
        </p:sp>
        <p:sp>
          <p:nvSpPr>
            <p:cNvPr id="3120" name="Google Shape;3120;p173"/>
            <p:cNvSpPr txBox="1"/>
            <p:nvPr/>
          </p:nvSpPr>
          <p:spPr>
            <a:xfrm>
              <a:off x="6157275" y="3108348"/>
              <a:ext cx="20583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7">
                  <a:solidFill>
                    <a:srgbClr val="1A0A0F"/>
                  </a:solidFill>
                </a:rPr>
                <a:t>Highway Performance Monitoring System</a:t>
              </a:r>
              <a:endParaRPr sz="1607">
                <a:solidFill>
                  <a:srgbClr val="1A0A0F"/>
                </a:solidFill>
              </a:endParaRPr>
            </a:p>
          </p:txBody>
        </p:sp>
        <p:sp>
          <p:nvSpPr>
            <p:cNvPr id="3121" name="Google Shape;3121;p173"/>
            <p:cNvSpPr txBox="1"/>
            <p:nvPr/>
          </p:nvSpPr>
          <p:spPr>
            <a:xfrm>
              <a:off x="2314575" y="1463353"/>
              <a:ext cx="20583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7">
                  <a:solidFill>
                    <a:srgbClr val="1A0A0F"/>
                  </a:solidFill>
                </a:rPr>
                <a:t>Boston Region’s Travel Demand Model</a:t>
              </a:r>
              <a:endParaRPr sz="1607">
                <a:solidFill>
                  <a:srgbClr val="1A0A0F"/>
                </a:solidFill>
              </a:endParaRPr>
            </a:p>
          </p:txBody>
        </p:sp>
      </p:grpSp>
      <p:pic>
        <p:nvPicPr>
          <p:cNvPr id="3122" name="Google Shape;3122;p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300" y="3136725"/>
            <a:ext cx="1021199" cy="102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3" name="Google Shape;3123;p1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2250" y="2976525"/>
            <a:ext cx="1424625" cy="14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" name="Google Shape;3128;p174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87612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Sources: TDM23</a:t>
            </a:r>
            <a:endParaRPr/>
          </a:p>
        </p:txBody>
      </p:sp>
      <p:pic>
        <p:nvPicPr>
          <p:cNvPr id="3129" name="Google Shape;3129;p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738" y="1126950"/>
            <a:ext cx="7098174" cy="35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" name="Google Shape;3134;p175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87612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Data Sources: TDM23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35" name="Google Shape;3135;p175" title="Screenshot 2025-07-21 at 10.44.14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221" y="882317"/>
            <a:ext cx="5927558" cy="4261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0" name="Google Shape;3140;p176"/>
          <p:cNvSpPr txBox="1">
            <a:spLocks noGrp="1"/>
          </p:cNvSpPr>
          <p:nvPr>
            <p:ph type="title"/>
          </p:nvPr>
        </p:nvSpPr>
        <p:spPr>
          <a:xfrm>
            <a:off x="191225" y="111950"/>
            <a:ext cx="8761200" cy="68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Sources: </a:t>
            </a:r>
            <a:r>
              <a:rPr lang="en" dirty="0">
                <a:solidFill>
                  <a:srgbClr val="FF6D01"/>
                </a:solidFill>
              </a:rPr>
              <a:t>REPLICA</a:t>
            </a:r>
            <a:endParaRPr dirty="0">
              <a:solidFill>
                <a:srgbClr val="FF6D01"/>
              </a:solidFill>
            </a:endParaRPr>
          </a:p>
        </p:txBody>
      </p:sp>
      <p:sp>
        <p:nvSpPr>
          <p:cNvPr id="3141" name="Google Shape;3141;p176"/>
          <p:cNvSpPr/>
          <p:nvPr/>
        </p:nvSpPr>
        <p:spPr>
          <a:xfrm>
            <a:off x="171725" y="1138475"/>
            <a:ext cx="8800200" cy="522900"/>
          </a:xfrm>
          <a:prstGeom prst="roundRect">
            <a:avLst>
              <a:gd name="adj" fmla="val 16667"/>
            </a:avLst>
          </a:prstGeom>
          <a:solidFill>
            <a:srgbClr val="F0B1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/>
                </a:solidFill>
              </a:rPr>
              <a:t>     Activity-based</a:t>
            </a:r>
            <a:r>
              <a:rPr lang="en" sz="1800" dirty="0">
                <a:solidFill>
                  <a:schemeClr val="tx1"/>
                </a:solidFill>
              </a:rPr>
              <a:t> Model      Simulates daily travel patterns for </a:t>
            </a:r>
            <a:r>
              <a:rPr lang="en" sz="1800" b="1" dirty="0">
                <a:solidFill>
                  <a:schemeClr val="tx1"/>
                </a:solidFill>
              </a:rPr>
              <a:t>individuals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3142" name="Google Shape;3142;p176"/>
          <p:cNvSpPr/>
          <p:nvPr/>
        </p:nvSpPr>
        <p:spPr>
          <a:xfrm>
            <a:off x="191225" y="2371125"/>
            <a:ext cx="2693400" cy="404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Mobile location data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143" name="Google Shape;3143;p176"/>
          <p:cNvSpPr/>
          <p:nvPr/>
        </p:nvSpPr>
        <p:spPr>
          <a:xfrm>
            <a:off x="191225" y="2869250"/>
            <a:ext cx="2693400" cy="404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Consumer/resident data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144" name="Google Shape;3144;p176"/>
          <p:cNvSpPr/>
          <p:nvPr/>
        </p:nvSpPr>
        <p:spPr>
          <a:xfrm>
            <a:off x="191225" y="3367375"/>
            <a:ext cx="2693400" cy="404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Built environment data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145" name="Google Shape;3145;p176"/>
          <p:cNvSpPr/>
          <p:nvPr/>
        </p:nvSpPr>
        <p:spPr>
          <a:xfrm>
            <a:off x="191225" y="3865500"/>
            <a:ext cx="2693400" cy="404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Economic activity data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146" name="Google Shape;3146;p176"/>
          <p:cNvSpPr/>
          <p:nvPr/>
        </p:nvSpPr>
        <p:spPr>
          <a:xfrm>
            <a:off x="191225" y="4363625"/>
            <a:ext cx="2693400" cy="404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Ground truth data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147" name="Google Shape;3147;p176"/>
          <p:cNvSpPr txBox="1"/>
          <p:nvPr/>
        </p:nvSpPr>
        <p:spPr>
          <a:xfrm>
            <a:off x="1040375" y="1754800"/>
            <a:ext cx="9951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</a:rPr>
              <a:t>Inputs</a:t>
            </a:r>
            <a:endParaRPr sz="2100" b="1">
              <a:solidFill>
                <a:schemeClr val="dk1"/>
              </a:solidFill>
            </a:endParaRPr>
          </a:p>
        </p:txBody>
      </p:sp>
      <p:sp>
        <p:nvSpPr>
          <p:cNvPr id="3148" name="Google Shape;3148;p176"/>
          <p:cNvSpPr/>
          <p:nvPr/>
        </p:nvSpPr>
        <p:spPr>
          <a:xfrm>
            <a:off x="3276525" y="2789738"/>
            <a:ext cx="2693400" cy="404700"/>
          </a:xfrm>
          <a:prstGeom prst="roundRect">
            <a:avLst>
              <a:gd name="adj" fmla="val 16667"/>
            </a:avLst>
          </a:prstGeom>
          <a:solidFill>
            <a:srgbClr val="F0B1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Region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149" name="Google Shape;3149;p176"/>
          <p:cNvSpPr/>
          <p:nvPr/>
        </p:nvSpPr>
        <p:spPr>
          <a:xfrm>
            <a:off x="3276625" y="3287863"/>
            <a:ext cx="2693400" cy="404700"/>
          </a:xfrm>
          <a:prstGeom prst="roundRect">
            <a:avLst>
              <a:gd name="adj" fmla="val 16667"/>
            </a:avLst>
          </a:prstGeom>
          <a:solidFill>
            <a:srgbClr val="F0B1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Season: Fall or Spring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3150" name="Google Shape;3150;p176"/>
          <p:cNvSpPr/>
          <p:nvPr/>
        </p:nvSpPr>
        <p:spPr>
          <a:xfrm>
            <a:off x="3276525" y="3785988"/>
            <a:ext cx="2693400" cy="563700"/>
          </a:xfrm>
          <a:prstGeom prst="roundRect">
            <a:avLst>
              <a:gd name="adj" fmla="val 16667"/>
            </a:avLst>
          </a:prstGeom>
          <a:solidFill>
            <a:srgbClr val="F0B13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Day Type: 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Weekday or Weekend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151" name="Google Shape;3151;p176"/>
          <p:cNvSpPr txBox="1"/>
          <p:nvPr/>
        </p:nvSpPr>
        <p:spPr>
          <a:xfrm>
            <a:off x="3328200" y="2252913"/>
            <a:ext cx="24876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</a:rPr>
              <a:t>User Can Select</a:t>
            </a:r>
            <a:endParaRPr sz="2100" b="1">
              <a:solidFill>
                <a:schemeClr val="dk1"/>
              </a:solidFill>
            </a:endParaRPr>
          </a:p>
        </p:txBody>
      </p:sp>
      <p:sp>
        <p:nvSpPr>
          <p:cNvPr id="3152" name="Google Shape;3152;p176"/>
          <p:cNvSpPr/>
          <p:nvPr/>
        </p:nvSpPr>
        <p:spPr>
          <a:xfrm>
            <a:off x="6259375" y="2371113"/>
            <a:ext cx="2693400" cy="404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OD Pairs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153" name="Google Shape;3153;p176"/>
          <p:cNvSpPr/>
          <p:nvPr/>
        </p:nvSpPr>
        <p:spPr>
          <a:xfrm>
            <a:off x="6259375" y="2869238"/>
            <a:ext cx="2693400" cy="404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Trip Purpose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154" name="Google Shape;3154;p176"/>
          <p:cNvSpPr/>
          <p:nvPr/>
        </p:nvSpPr>
        <p:spPr>
          <a:xfrm>
            <a:off x="6259375" y="3367363"/>
            <a:ext cx="2693400" cy="404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Traffic Flows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155" name="Google Shape;3155;p176"/>
          <p:cNvSpPr/>
          <p:nvPr/>
        </p:nvSpPr>
        <p:spPr>
          <a:xfrm>
            <a:off x="6259375" y="3865488"/>
            <a:ext cx="2693400" cy="404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Mode Share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156" name="Google Shape;3156;p176"/>
          <p:cNvSpPr/>
          <p:nvPr/>
        </p:nvSpPr>
        <p:spPr>
          <a:xfrm>
            <a:off x="6259375" y="4363613"/>
            <a:ext cx="2693400" cy="404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Time of Day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157" name="Google Shape;3157;p176"/>
          <p:cNvSpPr txBox="1"/>
          <p:nvPr/>
        </p:nvSpPr>
        <p:spPr>
          <a:xfrm>
            <a:off x="6988375" y="1754800"/>
            <a:ext cx="12354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</a:rPr>
              <a:t>Outputs</a:t>
            </a:r>
            <a:endParaRPr sz="2100" b="1">
              <a:solidFill>
                <a:schemeClr val="dk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C38663-8EC1-881A-5491-9909FDE2D464}"/>
              </a:ext>
            </a:extLst>
          </p:cNvPr>
          <p:cNvCxnSpPr/>
          <p:nvPr/>
        </p:nvCxnSpPr>
        <p:spPr>
          <a:xfrm>
            <a:off x="3396841" y="1411705"/>
            <a:ext cx="2928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ston MPO">
      <a:dk1>
        <a:srgbClr val="000000"/>
      </a:dk1>
      <a:lt1>
        <a:srgbClr val="FFFFFF"/>
      </a:lt1>
      <a:dk2>
        <a:srgbClr val="0F4979"/>
      </a:dk2>
      <a:lt2>
        <a:srgbClr val="E7E6E6"/>
      </a:lt2>
      <a:accent1>
        <a:srgbClr val="0F4979"/>
      </a:accent1>
      <a:accent2>
        <a:srgbClr val="E1A851"/>
      </a:accent2>
      <a:accent3>
        <a:srgbClr val="808080"/>
      </a:accent3>
      <a:accent4>
        <a:srgbClr val="6898C8"/>
      </a:accent4>
      <a:accent5>
        <a:srgbClr val="9D473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ston MPO">
      <a:dk1>
        <a:srgbClr val="000000"/>
      </a:dk1>
      <a:lt1>
        <a:srgbClr val="FFFFFF"/>
      </a:lt1>
      <a:dk2>
        <a:srgbClr val="0F4979"/>
      </a:dk2>
      <a:lt2>
        <a:srgbClr val="E7E6E6"/>
      </a:lt2>
      <a:accent1>
        <a:srgbClr val="0F4979"/>
      </a:accent1>
      <a:accent2>
        <a:srgbClr val="E1A851"/>
      </a:accent2>
      <a:accent3>
        <a:srgbClr val="808080"/>
      </a:accent3>
      <a:accent4>
        <a:srgbClr val="6898C8"/>
      </a:accent4>
      <a:accent5>
        <a:srgbClr val="9D473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ston MPO">
      <a:dk1>
        <a:srgbClr val="000000"/>
      </a:dk1>
      <a:lt1>
        <a:srgbClr val="FFFFFF"/>
      </a:lt1>
      <a:dk2>
        <a:srgbClr val="0F4979"/>
      </a:dk2>
      <a:lt2>
        <a:srgbClr val="E7E6E6"/>
      </a:lt2>
      <a:accent1>
        <a:srgbClr val="0F4979"/>
      </a:accent1>
      <a:accent2>
        <a:srgbClr val="E1A851"/>
      </a:accent2>
      <a:accent3>
        <a:srgbClr val="808080"/>
      </a:accent3>
      <a:accent4>
        <a:srgbClr val="6898C8"/>
      </a:accent4>
      <a:accent5>
        <a:srgbClr val="9D473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1003</Words>
  <Application>Microsoft Macintosh PowerPoint</Application>
  <PresentationFormat>On-screen Show (16:9)</PresentationFormat>
  <Paragraphs>382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NTR</vt:lpstr>
      <vt:lpstr>Calibri</vt:lpstr>
      <vt:lpstr>IBM Plex Sans SemiBold</vt:lpstr>
      <vt:lpstr>Sora Medium</vt:lpstr>
      <vt:lpstr>Arial</vt:lpstr>
      <vt:lpstr>Sora ExtraLight</vt:lpstr>
      <vt:lpstr>Courier New</vt:lpstr>
      <vt:lpstr>Sora Light</vt:lpstr>
      <vt:lpstr>IBM Plex Sans</vt:lpstr>
      <vt:lpstr>Sora</vt:lpstr>
      <vt:lpstr>Sora SemiBold</vt:lpstr>
      <vt:lpstr>IBM Plex Sans Medium</vt:lpstr>
      <vt:lpstr>Office Theme</vt:lpstr>
      <vt:lpstr>Office Theme</vt:lpstr>
      <vt:lpstr>Office Theme</vt:lpstr>
      <vt:lpstr>Evaluating a Big Data Platform and the Role of a Work-From-Home Component in Travel Demand Model Calibration</vt:lpstr>
      <vt:lpstr>Contents</vt:lpstr>
      <vt:lpstr>Motivation</vt:lpstr>
      <vt:lpstr>Motivation</vt:lpstr>
      <vt:lpstr>Key Questions</vt:lpstr>
      <vt:lpstr>Data Sources</vt:lpstr>
      <vt:lpstr>Data Sources: TDM23</vt:lpstr>
      <vt:lpstr>Data Sources: TDM23 </vt:lpstr>
      <vt:lpstr>Data Sources: REPLICA</vt:lpstr>
      <vt:lpstr>PowerPoint Presentation</vt:lpstr>
      <vt:lpstr>Methodology (Big Data Analysis)</vt:lpstr>
      <vt:lpstr>Methodology (Big Data Analysis)</vt:lpstr>
      <vt:lpstr>Trip Generation (REPLICA)</vt:lpstr>
      <vt:lpstr>Trip Distribution (REPLICA)</vt:lpstr>
      <vt:lpstr>Trip Distribution (REPLICA)</vt:lpstr>
      <vt:lpstr>Mode Choice (REPLICA)</vt:lpstr>
      <vt:lpstr>Mode Choice (REPLICA)</vt:lpstr>
      <vt:lpstr>Highway Assignment (REPLICA)</vt:lpstr>
      <vt:lpstr>Methodology (WFH Testing)</vt:lpstr>
      <vt:lpstr>WFH (Workers &amp; Employment)</vt:lpstr>
      <vt:lpstr>Trip Generation</vt:lpstr>
      <vt:lpstr>Trip Generation</vt:lpstr>
      <vt:lpstr>Trip Distribution</vt:lpstr>
      <vt:lpstr>Trip Distribution</vt:lpstr>
      <vt:lpstr>Mode Choice</vt:lpstr>
      <vt:lpstr>Mode Choice</vt:lpstr>
      <vt:lpstr>Transit Assignment</vt:lpstr>
      <vt:lpstr>Transit Validation</vt:lpstr>
      <vt:lpstr>Highway Assignment</vt:lpstr>
      <vt:lpstr>Highway Validation</vt:lpstr>
      <vt:lpstr>Highway Validation</vt:lpstr>
      <vt:lpstr>Conclusions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Paris Charitatos</cp:lastModifiedBy>
  <cp:revision>8</cp:revision>
  <dcterms:modified xsi:type="dcterms:W3CDTF">2025-09-15T04:52:22Z</dcterms:modified>
</cp:coreProperties>
</file>