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1" r:id="rId1"/>
    <p:sldMasterId id="2147484031" r:id="rId2"/>
  </p:sldMasterIdLst>
  <p:notesMasterIdLst>
    <p:notesMasterId r:id="rId14"/>
  </p:notesMasterIdLst>
  <p:sldIdLst>
    <p:sldId id="256" r:id="rId3"/>
    <p:sldId id="263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9037B-A5D8-423E-AF0F-2325F8CEADF2}" v="40" dt="2025-09-12T20:44:49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2" autoAdjust="0"/>
    <p:restoredTop sz="85915" autoAdjust="0"/>
  </p:normalViewPr>
  <p:slideViewPr>
    <p:cSldViewPr snapToGrid="0" showGuides="1">
      <p:cViewPr varScale="1">
        <p:scale>
          <a:sx n="179" d="100"/>
          <a:sy n="179" d="100"/>
        </p:scale>
        <p:origin x="1156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ohne" userId="1c5462bc-9af3-45f5-b891-67ba3323673a" providerId="ADAL" clId="{CB19037B-A5D8-423E-AF0F-2325F8CEADF2}"/>
    <pc:docChg chg="undo redo custSel addSld modSld">
      <pc:chgData name="Andrew Rohne" userId="1c5462bc-9af3-45f5-b891-67ba3323673a" providerId="ADAL" clId="{CB19037B-A5D8-423E-AF0F-2325F8CEADF2}" dt="2025-09-12T22:43:00.854" v="1675" actId="20577"/>
      <pc:docMkLst>
        <pc:docMk/>
      </pc:docMkLst>
      <pc:sldChg chg="addSp modSp mod modNotesTx">
        <pc:chgData name="Andrew Rohne" userId="1c5462bc-9af3-45f5-b891-67ba3323673a" providerId="ADAL" clId="{CB19037B-A5D8-423E-AF0F-2325F8CEADF2}" dt="2025-09-12T20:39:54.818" v="1411" actId="20577"/>
        <pc:sldMkLst>
          <pc:docMk/>
          <pc:sldMk cId="996301872" sldId="259"/>
        </pc:sldMkLst>
        <pc:spChg chg="add mod">
          <ac:chgData name="Andrew Rohne" userId="1c5462bc-9af3-45f5-b891-67ba3323673a" providerId="ADAL" clId="{CB19037B-A5D8-423E-AF0F-2325F8CEADF2}" dt="2025-09-12T18:04:37.067" v="63" actId="207"/>
          <ac:spMkLst>
            <pc:docMk/>
            <pc:sldMk cId="996301872" sldId="259"/>
            <ac:spMk id="12" creationId="{F7D2C248-6595-D834-D2AF-B80F27632A8E}"/>
          </ac:spMkLst>
        </pc:spChg>
      </pc:sldChg>
      <pc:sldChg chg="modSp mod">
        <pc:chgData name="Andrew Rohne" userId="1c5462bc-9af3-45f5-b891-67ba3323673a" providerId="ADAL" clId="{CB19037B-A5D8-423E-AF0F-2325F8CEADF2}" dt="2025-09-12T20:39:33.442" v="1392" actId="6549"/>
        <pc:sldMkLst>
          <pc:docMk/>
          <pc:sldMk cId="3487533997" sldId="260"/>
        </pc:sldMkLst>
        <pc:spChg chg="mod">
          <ac:chgData name="Andrew Rohne" userId="1c5462bc-9af3-45f5-b891-67ba3323673a" providerId="ADAL" clId="{CB19037B-A5D8-423E-AF0F-2325F8CEADF2}" dt="2025-09-12T20:39:33.442" v="1392" actId="6549"/>
          <ac:spMkLst>
            <pc:docMk/>
            <pc:sldMk cId="3487533997" sldId="260"/>
            <ac:spMk id="3" creationId="{6BF5BA98-7953-221B-9A2F-F517D8D60400}"/>
          </ac:spMkLst>
        </pc:spChg>
      </pc:sldChg>
      <pc:sldChg chg="modSp mod">
        <pc:chgData name="Andrew Rohne" userId="1c5462bc-9af3-45f5-b891-67ba3323673a" providerId="ADAL" clId="{CB19037B-A5D8-423E-AF0F-2325F8CEADF2}" dt="2025-09-12T20:40:30.802" v="1412" actId="20577"/>
        <pc:sldMkLst>
          <pc:docMk/>
          <pc:sldMk cId="820539710" sldId="262"/>
        </pc:sldMkLst>
        <pc:spChg chg="mod">
          <ac:chgData name="Andrew Rohne" userId="1c5462bc-9af3-45f5-b891-67ba3323673a" providerId="ADAL" clId="{CB19037B-A5D8-423E-AF0F-2325F8CEADF2}" dt="2025-09-12T20:40:30.802" v="1412" actId="20577"/>
          <ac:spMkLst>
            <pc:docMk/>
            <pc:sldMk cId="820539710" sldId="262"/>
            <ac:spMk id="4" creationId="{B09482E6-9897-2537-5E07-FD31CE0E8E38}"/>
          </ac:spMkLst>
        </pc:spChg>
        <pc:spChg chg="mod">
          <ac:chgData name="Andrew Rohne" userId="1c5462bc-9af3-45f5-b891-67ba3323673a" providerId="ADAL" clId="{CB19037B-A5D8-423E-AF0F-2325F8CEADF2}" dt="2025-09-12T19:36:42.425" v="612" actId="20577"/>
          <ac:spMkLst>
            <pc:docMk/>
            <pc:sldMk cId="820539710" sldId="262"/>
            <ac:spMk id="5" creationId="{C2359C19-7945-421A-CF84-D0027A4A5837}"/>
          </ac:spMkLst>
        </pc:spChg>
      </pc:sldChg>
      <pc:sldChg chg="modSp mod">
        <pc:chgData name="Andrew Rohne" userId="1c5462bc-9af3-45f5-b891-67ba3323673a" providerId="ADAL" clId="{CB19037B-A5D8-423E-AF0F-2325F8CEADF2}" dt="2025-09-12T20:35:25.551" v="1391" actId="20577"/>
        <pc:sldMkLst>
          <pc:docMk/>
          <pc:sldMk cId="2028909546" sldId="263"/>
        </pc:sldMkLst>
        <pc:spChg chg="mod">
          <ac:chgData name="Andrew Rohne" userId="1c5462bc-9af3-45f5-b891-67ba3323673a" providerId="ADAL" clId="{CB19037B-A5D8-423E-AF0F-2325F8CEADF2}" dt="2025-09-12T20:35:18.155" v="1388" actId="20577"/>
          <ac:spMkLst>
            <pc:docMk/>
            <pc:sldMk cId="2028909546" sldId="263"/>
            <ac:spMk id="4" creationId="{3D70CB8D-5001-5371-705A-5A10D2F1384E}"/>
          </ac:spMkLst>
        </pc:spChg>
        <pc:spChg chg="mod">
          <ac:chgData name="Andrew Rohne" userId="1c5462bc-9af3-45f5-b891-67ba3323673a" providerId="ADAL" clId="{CB19037B-A5D8-423E-AF0F-2325F8CEADF2}" dt="2025-09-12T20:35:25.551" v="1391" actId="20577"/>
          <ac:spMkLst>
            <pc:docMk/>
            <pc:sldMk cId="2028909546" sldId="263"/>
            <ac:spMk id="5" creationId="{431BC6C7-41C7-8FE5-F547-D3FC630C8842}"/>
          </ac:spMkLst>
        </pc:spChg>
      </pc:sldChg>
      <pc:sldChg chg="addSp delSp modSp new mod modClrScheme chgLayout">
        <pc:chgData name="Andrew Rohne" userId="1c5462bc-9af3-45f5-b891-67ba3323673a" providerId="ADAL" clId="{CB19037B-A5D8-423E-AF0F-2325F8CEADF2}" dt="2025-09-12T19:00:25.229" v="234" actId="20577"/>
        <pc:sldMkLst>
          <pc:docMk/>
          <pc:sldMk cId="122536423" sldId="264"/>
        </pc:sldMkLst>
        <pc:spChg chg="del mod ord">
          <ac:chgData name="Andrew Rohne" userId="1c5462bc-9af3-45f5-b891-67ba3323673a" providerId="ADAL" clId="{CB19037B-A5D8-423E-AF0F-2325F8CEADF2}" dt="2025-09-12T18:07:26.518" v="68" actId="700"/>
          <ac:spMkLst>
            <pc:docMk/>
            <pc:sldMk cId="122536423" sldId="264"/>
            <ac:spMk id="2" creationId="{68032ADC-4BE8-50D8-C47F-DDFF5350CE19}"/>
          </ac:spMkLst>
        </pc:spChg>
        <pc:spChg chg="del">
          <ac:chgData name="Andrew Rohne" userId="1c5462bc-9af3-45f5-b891-67ba3323673a" providerId="ADAL" clId="{CB19037B-A5D8-423E-AF0F-2325F8CEADF2}" dt="2025-09-12T18:07:26.518" v="68" actId="700"/>
          <ac:spMkLst>
            <pc:docMk/>
            <pc:sldMk cId="122536423" sldId="264"/>
            <ac:spMk id="3" creationId="{D01CF596-ECAC-2061-71D3-59351CB36C21}"/>
          </ac:spMkLst>
        </pc:spChg>
        <pc:spChg chg="mod ord">
          <ac:chgData name="Andrew Rohne" userId="1c5462bc-9af3-45f5-b891-67ba3323673a" providerId="ADAL" clId="{CB19037B-A5D8-423E-AF0F-2325F8CEADF2}" dt="2025-09-12T18:07:26.518" v="68" actId="700"/>
          <ac:spMkLst>
            <pc:docMk/>
            <pc:sldMk cId="122536423" sldId="264"/>
            <ac:spMk id="4" creationId="{03421AE6-9396-3AC3-8473-2E70090A08E8}"/>
          </ac:spMkLst>
        </pc:spChg>
        <pc:spChg chg="add mod ord">
          <ac:chgData name="Andrew Rohne" userId="1c5462bc-9af3-45f5-b891-67ba3323673a" providerId="ADAL" clId="{CB19037B-A5D8-423E-AF0F-2325F8CEADF2}" dt="2025-09-12T19:00:25.229" v="234" actId="20577"/>
          <ac:spMkLst>
            <pc:docMk/>
            <pc:sldMk cId="122536423" sldId="264"/>
            <ac:spMk id="7" creationId="{9E8E8547-B304-E83C-6389-4798C26FA42A}"/>
          </ac:spMkLst>
        </pc:spChg>
        <pc:picChg chg="add del mod">
          <ac:chgData name="Andrew Rohne" userId="1c5462bc-9af3-45f5-b891-67ba3323673a" providerId="ADAL" clId="{CB19037B-A5D8-423E-AF0F-2325F8CEADF2}" dt="2025-09-12T18:07:22.254" v="67" actId="478"/>
          <ac:picMkLst>
            <pc:docMk/>
            <pc:sldMk cId="122536423" sldId="264"/>
            <ac:picMk id="6" creationId="{FC180565-D727-9787-A081-32D66B69888A}"/>
          </ac:picMkLst>
        </pc:picChg>
        <pc:picChg chg="add mod">
          <ac:chgData name="Andrew Rohne" userId="1c5462bc-9af3-45f5-b891-67ba3323673a" providerId="ADAL" clId="{CB19037B-A5D8-423E-AF0F-2325F8CEADF2}" dt="2025-09-12T18:08:06.157" v="73" actId="1076"/>
          <ac:picMkLst>
            <pc:docMk/>
            <pc:sldMk cId="122536423" sldId="264"/>
            <ac:picMk id="9" creationId="{2F956A8D-BF9E-6E96-4A4E-382E56D86742}"/>
          </ac:picMkLst>
        </pc:picChg>
        <pc:picChg chg="add mod">
          <ac:chgData name="Andrew Rohne" userId="1c5462bc-9af3-45f5-b891-67ba3323673a" providerId="ADAL" clId="{CB19037B-A5D8-423E-AF0F-2325F8CEADF2}" dt="2025-09-12T18:35:09.110" v="86" actId="1076"/>
          <ac:picMkLst>
            <pc:docMk/>
            <pc:sldMk cId="122536423" sldId="264"/>
            <ac:picMk id="11" creationId="{8F3AA191-BC46-78FF-DCE9-F9690FFF8A1F}"/>
          </ac:picMkLst>
        </pc:picChg>
      </pc:sldChg>
      <pc:sldChg chg="addSp delSp modSp new mod">
        <pc:chgData name="Andrew Rohne" userId="1c5462bc-9af3-45f5-b891-67ba3323673a" providerId="ADAL" clId="{CB19037B-A5D8-423E-AF0F-2325F8CEADF2}" dt="2025-09-12T19:37:46.692" v="613" actId="14100"/>
        <pc:sldMkLst>
          <pc:docMk/>
          <pc:sldMk cId="617898279" sldId="265"/>
        </pc:sldMkLst>
        <pc:spChg chg="mod">
          <ac:chgData name="Andrew Rohne" userId="1c5462bc-9af3-45f5-b891-67ba3323673a" providerId="ADAL" clId="{CB19037B-A5D8-423E-AF0F-2325F8CEADF2}" dt="2025-09-12T19:00:30.036" v="235"/>
          <ac:spMkLst>
            <pc:docMk/>
            <pc:sldMk cId="617898279" sldId="265"/>
            <ac:spMk id="2" creationId="{F7B57834-B16F-2EFE-4A87-BFCC4C1A7F80}"/>
          </ac:spMkLst>
        </pc:spChg>
        <pc:picChg chg="add del mod">
          <ac:chgData name="Andrew Rohne" userId="1c5462bc-9af3-45f5-b891-67ba3323673a" providerId="ADAL" clId="{CB19037B-A5D8-423E-AF0F-2325F8CEADF2}" dt="2025-09-12T18:16:56.976" v="80" actId="478"/>
          <ac:picMkLst>
            <pc:docMk/>
            <pc:sldMk cId="617898279" sldId="265"/>
            <ac:picMk id="5" creationId="{A4BADBDC-7895-92C2-9E29-D987643E0945}"/>
          </ac:picMkLst>
        </pc:picChg>
        <pc:picChg chg="add mod">
          <ac:chgData name="Andrew Rohne" userId="1c5462bc-9af3-45f5-b891-67ba3323673a" providerId="ADAL" clId="{CB19037B-A5D8-423E-AF0F-2325F8CEADF2}" dt="2025-09-12T19:37:46.692" v="613" actId="14100"/>
          <ac:picMkLst>
            <pc:docMk/>
            <pc:sldMk cId="617898279" sldId="265"/>
            <ac:picMk id="7" creationId="{897C9D3A-C158-C8D5-0656-0F6EFE2032E7}"/>
          </ac:picMkLst>
        </pc:picChg>
      </pc:sldChg>
      <pc:sldChg chg="addSp delSp modSp new mod modNotesTx">
        <pc:chgData name="Andrew Rohne" userId="1c5462bc-9af3-45f5-b891-67ba3323673a" providerId="ADAL" clId="{CB19037B-A5D8-423E-AF0F-2325F8CEADF2}" dt="2025-09-12T20:46:56.748" v="1564" actId="6549"/>
        <pc:sldMkLst>
          <pc:docMk/>
          <pc:sldMk cId="3206021773" sldId="266"/>
        </pc:sldMkLst>
        <pc:spChg chg="mod">
          <ac:chgData name="Andrew Rohne" userId="1c5462bc-9af3-45f5-b891-67ba3323673a" providerId="ADAL" clId="{CB19037B-A5D8-423E-AF0F-2325F8CEADF2}" dt="2025-09-12T19:35:03.412" v="327" actId="20577"/>
          <ac:spMkLst>
            <pc:docMk/>
            <pc:sldMk cId="3206021773" sldId="266"/>
            <ac:spMk id="2" creationId="{D113C78A-C9A3-F474-BB13-E45568B9C684}"/>
          </ac:spMkLst>
        </pc:spChg>
        <pc:spChg chg="add mod">
          <ac:chgData name="Andrew Rohne" userId="1c5462bc-9af3-45f5-b891-67ba3323673a" providerId="ADAL" clId="{CB19037B-A5D8-423E-AF0F-2325F8CEADF2}" dt="2025-09-12T20:12:56.886" v="783" actId="767"/>
          <ac:spMkLst>
            <pc:docMk/>
            <pc:sldMk cId="3206021773" sldId="266"/>
            <ac:spMk id="9" creationId="{EE29326E-CB71-F002-4B2C-00CCF7F1368A}"/>
          </ac:spMkLst>
        </pc:spChg>
        <pc:spChg chg="add mod">
          <ac:chgData name="Andrew Rohne" userId="1c5462bc-9af3-45f5-b891-67ba3323673a" providerId="ADAL" clId="{CB19037B-A5D8-423E-AF0F-2325F8CEADF2}" dt="2025-09-12T20:44:34.890" v="1446" actId="1076"/>
          <ac:spMkLst>
            <pc:docMk/>
            <pc:sldMk cId="3206021773" sldId="266"/>
            <ac:spMk id="10" creationId="{5DBC1D02-1201-40DD-239D-B7DA2C5679B1}"/>
          </ac:spMkLst>
        </pc:spChg>
        <pc:spChg chg="add mod">
          <ac:chgData name="Andrew Rohne" userId="1c5462bc-9af3-45f5-b891-67ba3323673a" providerId="ADAL" clId="{CB19037B-A5D8-423E-AF0F-2325F8CEADF2}" dt="2025-09-12T20:44:41.890" v="1447" actId="1076"/>
          <ac:spMkLst>
            <pc:docMk/>
            <pc:sldMk cId="3206021773" sldId="266"/>
            <ac:spMk id="11" creationId="{6BB7755B-5BF4-EB5C-D765-8B4F34F3E79E}"/>
          </ac:spMkLst>
        </pc:spChg>
        <pc:spChg chg="add mod">
          <ac:chgData name="Andrew Rohne" userId="1c5462bc-9af3-45f5-b891-67ba3323673a" providerId="ADAL" clId="{CB19037B-A5D8-423E-AF0F-2325F8CEADF2}" dt="2025-09-12T20:45:54.659" v="1471" actId="1076"/>
          <ac:spMkLst>
            <pc:docMk/>
            <pc:sldMk cId="3206021773" sldId="266"/>
            <ac:spMk id="15" creationId="{6167C1EE-2100-02E8-1A0D-C83C65359744}"/>
          </ac:spMkLst>
        </pc:spChg>
        <pc:graphicFrameChg chg="add del mod modGraphic">
          <ac:chgData name="Andrew Rohne" userId="1c5462bc-9af3-45f5-b891-67ba3323673a" providerId="ADAL" clId="{CB19037B-A5D8-423E-AF0F-2325F8CEADF2}" dt="2025-09-12T20:13:04.839" v="791" actId="478"/>
          <ac:graphicFrameMkLst>
            <pc:docMk/>
            <pc:sldMk cId="3206021773" sldId="266"/>
            <ac:graphicFrameMk id="4" creationId="{A09A025E-E6D6-97B7-C64F-63696AFCE2E8}"/>
          </ac:graphicFrameMkLst>
        </pc:graphicFrameChg>
        <pc:graphicFrameChg chg="add mod modGraphic">
          <ac:chgData name="Andrew Rohne" userId="1c5462bc-9af3-45f5-b891-67ba3323673a" providerId="ADAL" clId="{CB19037B-A5D8-423E-AF0F-2325F8CEADF2}" dt="2025-09-12T20:44:25.487" v="1443" actId="1076"/>
          <ac:graphicFrameMkLst>
            <pc:docMk/>
            <pc:sldMk cId="3206021773" sldId="266"/>
            <ac:graphicFrameMk id="7" creationId="{8222BC70-FD57-E0B8-7303-4E529F2037B9}"/>
          </ac:graphicFrameMkLst>
        </pc:graphicFrameChg>
        <pc:graphicFrameChg chg="add del mod modGraphic">
          <ac:chgData name="Andrew Rohne" userId="1c5462bc-9af3-45f5-b891-67ba3323673a" providerId="ADAL" clId="{CB19037B-A5D8-423E-AF0F-2325F8CEADF2}" dt="2025-09-12T20:44:41.890" v="1447" actId="1076"/>
          <ac:graphicFrameMkLst>
            <pc:docMk/>
            <pc:sldMk cId="3206021773" sldId="266"/>
            <ac:graphicFrameMk id="8" creationId="{5E0DCE49-8870-8C23-343F-7313DFEFAECD}"/>
          </ac:graphicFrameMkLst>
        </pc:graphicFrameChg>
        <pc:graphicFrameChg chg="add mod modGraphic">
          <ac:chgData name="Andrew Rohne" userId="1c5462bc-9af3-45f5-b891-67ba3323673a" providerId="ADAL" clId="{CB19037B-A5D8-423E-AF0F-2325F8CEADF2}" dt="2025-09-12T20:43:32.606" v="1425" actId="14734"/>
          <ac:graphicFrameMkLst>
            <pc:docMk/>
            <pc:sldMk cId="3206021773" sldId="266"/>
            <ac:graphicFrameMk id="12" creationId="{5E0DCE49-8870-8C23-343F-7313DFEFAECD}"/>
          </ac:graphicFrameMkLst>
        </pc:graphicFrameChg>
        <pc:graphicFrameChg chg="add mod">
          <ac:chgData name="Andrew Rohne" userId="1c5462bc-9af3-45f5-b891-67ba3323673a" providerId="ADAL" clId="{CB19037B-A5D8-423E-AF0F-2325F8CEADF2}" dt="2025-09-12T20:43:33.001" v="1426" actId="1076"/>
          <ac:graphicFrameMkLst>
            <pc:docMk/>
            <pc:sldMk cId="3206021773" sldId="266"/>
            <ac:graphicFrameMk id="13" creationId="{83BBD4F7-677E-709E-0898-C619CF968D45}"/>
          </ac:graphicFrameMkLst>
        </pc:graphicFrameChg>
        <pc:graphicFrameChg chg="add mod modGraphic">
          <ac:chgData name="Andrew Rohne" userId="1c5462bc-9af3-45f5-b891-67ba3323673a" providerId="ADAL" clId="{CB19037B-A5D8-423E-AF0F-2325F8CEADF2}" dt="2025-09-12T20:44:45.376" v="1448" actId="1076"/>
          <ac:graphicFrameMkLst>
            <pc:docMk/>
            <pc:sldMk cId="3206021773" sldId="266"/>
            <ac:graphicFrameMk id="14" creationId="{3FBE1975-3050-D705-B04D-9DA8E33B599B}"/>
          </ac:graphicFrameMkLst>
        </pc:graphicFrameChg>
        <pc:picChg chg="add mod">
          <ac:chgData name="Andrew Rohne" userId="1c5462bc-9af3-45f5-b891-67ba3323673a" providerId="ADAL" clId="{CB19037B-A5D8-423E-AF0F-2325F8CEADF2}" dt="2025-09-12T20:44:20.739" v="1442" actId="1076"/>
          <ac:picMkLst>
            <pc:docMk/>
            <pc:sldMk cId="3206021773" sldId="266"/>
            <ac:picMk id="6" creationId="{618CE40F-BDE0-73F9-44AD-7D36E741A413}"/>
          </ac:picMkLst>
        </pc:picChg>
      </pc:sldChg>
      <pc:sldChg chg="addSp delSp modSp new mod modClrScheme chgLayout">
        <pc:chgData name="Andrew Rohne" userId="1c5462bc-9af3-45f5-b891-67ba3323673a" providerId="ADAL" clId="{CB19037B-A5D8-423E-AF0F-2325F8CEADF2}" dt="2025-09-12T22:43:00.854" v="1675" actId="20577"/>
        <pc:sldMkLst>
          <pc:docMk/>
          <pc:sldMk cId="2858931013" sldId="267"/>
        </pc:sldMkLst>
        <pc:spChg chg="del mod ord">
          <ac:chgData name="Andrew Rohne" userId="1c5462bc-9af3-45f5-b891-67ba3323673a" providerId="ADAL" clId="{CB19037B-A5D8-423E-AF0F-2325F8CEADF2}" dt="2025-09-12T19:35:12.099" v="329" actId="700"/>
          <ac:spMkLst>
            <pc:docMk/>
            <pc:sldMk cId="2858931013" sldId="267"/>
            <ac:spMk id="2" creationId="{FF9A49E7-88D9-D0CB-3397-7CAE5B6509C3}"/>
          </ac:spMkLst>
        </pc:spChg>
        <pc:spChg chg="mod ord">
          <ac:chgData name="Andrew Rohne" userId="1c5462bc-9af3-45f5-b891-67ba3323673a" providerId="ADAL" clId="{CB19037B-A5D8-423E-AF0F-2325F8CEADF2}" dt="2025-09-12T19:35:12.099" v="329" actId="700"/>
          <ac:spMkLst>
            <pc:docMk/>
            <pc:sldMk cId="2858931013" sldId="267"/>
            <ac:spMk id="3" creationId="{7FDEAF5B-E3F5-F23A-0FD6-5A53DC2BDA1B}"/>
          </ac:spMkLst>
        </pc:spChg>
        <pc:spChg chg="add mod ord">
          <ac:chgData name="Andrew Rohne" userId="1c5462bc-9af3-45f5-b891-67ba3323673a" providerId="ADAL" clId="{CB19037B-A5D8-423E-AF0F-2325F8CEADF2}" dt="2025-09-12T20:08:13.921" v="695" actId="6549"/>
          <ac:spMkLst>
            <pc:docMk/>
            <pc:sldMk cId="2858931013" sldId="267"/>
            <ac:spMk id="4" creationId="{F88507E7-F7D5-EDCA-8F5A-52F1587A422B}"/>
          </ac:spMkLst>
        </pc:spChg>
        <pc:spChg chg="add mod ord">
          <ac:chgData name="Andrew Rohne" userId="1c5462bc-9af3-45f5-b891-67ba3323673a" providerId="ADAL" clId="{CB19037B-A5D8-423E-AF0F-2325F8CEADF2}" dt="2025-09-12T22:43:00.854" v="1675" actId="20577"/>
          <ac:spMkLst>
            <pc:docMk/>
            <pc:sldMk cId="2858931013" sldId="267"/>
            <ac:spMk id="5" creationId="{9520E0A3-1CA1-9ADA-980F-6A6151C9F3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45645-AFDB-462D-9B10-A12C28EDC55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F5002-7165-4013-9195-5D7BC818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6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 comparisons!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F5002-7165-4013-9195-5D7BC818D1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3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 MNDOT, the annual VMT per person fell by 7.3%, the model may be overreacting</a:t>
            </a:r>
          </a:p>
          <a:p>
            <a:endParaRPr lang="en-US" dirty="0"/>
          </a:p>
          <a:p>
            <a:r>
              <a:rPr lang="en-US" dirty="0"/>
              <a:t>Per Met Council Transit Data, transit fell by 52%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F5002-7165-4013-9195-5D7BC818D1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4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FA5033C-347F-4130-BC9D-A67424A33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309"/>
            <a:ext cx="9265920" cy="521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583" y="1428760"/>
            <a:ext cx="7438020" cy="1945481"/>
          </a:xfrm>
        </p:spPr>
        <p:txBody>
          <a:bodyPr anchor="b"/>
          <a:lstStyle>
            <a:lvl1pPr algn="r">
              <a:defRPr sz="4000" cap="all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583" y="3429000"/>
            <a:ext cx="7438020" cy="800100"/>
          </a:xfrm>
        </p:spPr>
        <p:txBody>
          <a:bodyPr anchor="t">
            <a:normAutofit/>
          </a:bodyPr>
          <a:lstStyle>
            <a:lvl1pPr marL="0" indent="0" algn="r">
              <a:buNone/>
              <a:defRPr sz="2251">
                <a:solidFill>
                  <a:schemeClr val="bg1"/>
                </a:solidFill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1FF875-A3EB-444E-9E60-12370EF2A00B}"/>
              </a:ext>
            </a:extLst>
          </p:cNvPr>
          <p:cNvSpPr/>
          <p:nvPr/>
        </p:nvSpPr>
        <p:spPr>
          <a:xfrm>
            <a:off x="0" y="0"/>
            <a:ext cx="9265920" cy="5212080"/>
          </a:xfrm>
          <a:prstGeom prst="rect">
            <a:avLst/>
          </a:prstGeom>
          <a:solidFill>
            <a:srgbClr val="095C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Map&#10;&#10;Description automatically generated with low confidence">
            <a:extLst>
              <a:ext uri="{FF2B5EF4-FFF2-40B4-BE49-F238E27FC236}">
                <a16:creationId xmlns:a16="http://schemas.microsoft.com/office/drawing/2014/main" id="{E8287E00-E77D-4091-8E4E-3553E2C26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309"/>
            <a:ext cx="9265920" cy="1627762"/>
          </a:xfrm>
          <a:prstGeom prst="rect">
            <a:avLst/>
          </a:prstGeom>
        </p:spPr>
      </p:pic>
      <p:pic>
        <p:nvPicPr>
          <p:cNvPr id="16" name="Picture 1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78F57360-1B38-4DC5-B995-DDE10742C4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72051"/>
            <a:ext cx="9265920" cy="14286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17C2CD-F425-47CE-AC47-DFB623610E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3036" y="4024205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D08D5F-C3E8-4CA4-AB7A-37705610D4C7}"/>
              </a:ext>
            </a:extLst>
          </p:cNvPr>
          <p:cNvSpPr/>
          <p:nvPr/>
        </p:nvSpPr>
        <p:spPr>
          <a:xfrm>
            <a:off x="0" y="-54309"/>
            <a:ext cx="9265920" cy="16277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1000"/>
                </a:schemeClr>
              </a:gs>
              <a:gs pos="100000">
                <a:srgbClr val="1A5E9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32BA0-E627-448A-9161-1D60ACC08759}"/>
              </a:ext>
            </a:extLst>
          </p:cNvPr>
          <p:cNvSpPr/>
          <p:nvPr/>
        </p:nvSpPr>
        <p:spPr>
          <a:xfrm>
            <a:off x="0" y="-55239"/>
            <a:ext cx="9265920" cy="16277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1000"/>
                </a:schemeClr>
              </a:gs>
              <a:gs pos="100000">
                <a:srgbClr val="1A5E9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040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761238"/>
            <a:ext cx="4087368" cy="1919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57200" y="2735025"/>
            <a:ext cx="4087368" cy="191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7"/>
          </p:nvPr>
        </p:nvSpPr>
        <p:spPr>
          <a:xfrm>
            <a:off x="4599432" y="761238"/>
            <a:ext cx="4087368" cy="1919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4599432" y="2735025"/>
            <a:ext cx="4087368" cy="191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4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 +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001268"/>
            <a:ext cx="4087368" cy="1693926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4599432" y="1001268"/>
            <a:ext cx="4087368" cy="1693926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57200" y="761238"/>
            <a:ext cx="4087368" cy="24003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9432" y="761238"/>
            <a:ext cx="4087368" cy="24003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5"/>
          </p:nvPr>
        </p:nvSpPr>
        <p:spPr>
          <a:xfrm>
            <a:off x="457200" y="2976378"/>
            <a:ext cx="4087368" cy="1674609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6"/>
          </p:nvPr>
        </p:nvSpPr>
        <p:spPr>
          <a:xfrm>
            <a:off x="4599432" y="2976378"/>
            <a:ext cx="4087368" cy="1674609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7"/>
          </p:nvPr>
        </p:nvSpPr>
        <p:spPr>
          <a:xfrm>
            <a:off x="457200" y="2736342"/>
            <a:ext cx="4087368" cy="24003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99432" y="2736342"/>
            <a:ext cx="4087368" cy="24003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5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C9E713-08FC-4F51-A457-DF77E75EE8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16" y="-2913"/>
            <a:ext cx="9265920" cy="5212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ABAD00-35B5-4685-8C6C-21E32125C01C}"/>
              </a:ext>
            </a:extLst>
          </p:cNvPr>
          <p:cNvSpPr/>
          <p:nvPr/>
        </p:nvSpPr>
        <p:spPr>
          <a:xfrm>
            <a:off x="-5316" y="-2913"/>
            <a:ext cx="9265920" cy="521208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1583" y="2203077"/>
            <a:ext cx="7438020" cy="468787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| Title/Role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C86104-00E8-455C-8506-3CFA8313DB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4383" y="4024205"/>
            <a:ext cx="914400" cy="914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CFF1110-7FBE-4581-BB44-FE8E45F22D2C}"/>
              </a:ext>
            </a:extLst>
          </p:cNvPr>
          <p:cNvSpPr txBox="1">
            <a:spLocks/>
          </p:cNvSpPr>
          <p:nvPr/>
        </p:nvSpPr>
        <p:spPr>
          <a:xfrm>
            <a:off x="791583" y="2687345"/>
            <a:ext cx="7438020" cy="4687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14326" rtl="0" eaLnBrk="1" latinLnBrk="0" hangingPunct="1">
              <a:spcBef>
                <a:spcPct val="20000"/>
              </a:spcBef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Humnst777 Cn BT" panose="020B0506030504020204" pitchFamily="34" charset="0"/>
              </a:defRPr>
            </a:lvl1pPr>
            <a:lvl2pPr marL="257162" indent="0" algn="ctr" defTabSz="514326" rtl="0" eaLnBrk="1" latinLnBrk="0" hangingPunct="1">
              <a:spcBef>
                <a:spcPct val="20000"/>
              </a:spcBef>
              <a:buClr>
                <a:schemeClr val="accent1">
                  <a:lumMod val="40000"/>
                  <a:lumOff val="60000"/>
                </a:schemeClr>
              </a:buClr>
              <a:buFont typeface="Humnst777 Cn BT" panose="020B0506030504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umnst777 Cn BT" panose="020B0506030504020204" pitchFamily="34" charset="0"/>
              </a:defRPr>
            </a:lvl2pPr>
            <a:lvl3pPr marL="514326" indent="0" algn="ctr" defTabSz="514326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013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umnst777 Cn BT" panose="020B0506030504020204" pitchFamily="34" charset="0"/>
              </a:defRPr>
            </a:lvl3pPr>
            <a:lvl4pPr marL="771487" indent="0" algn="ctr" defTabSz="514326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umnst777 Cn BT" panose="020B0506030504020204" pitchFamily="34" charset="0"/>
              </a:defRPr>
            </a:lvl4pPr>
            <a:lvl5pPr marL="1028649" indent="0" algn="ctr" defTabSz="514326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788" b="0" i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umnst777 Cn BT" panose="020B0506030504020204" pitchFamily="34" charset="0"/>
              </a:defRPr>
            </a:lvl5pPr>
            <a:lvl6pPr marL="1285811" indent="0" algn="ctr" defTabSz="51432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788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2973" indent="0" algn="ctr" defTabSz="514326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135" indent="0" algn="ctr" defTabSz="514326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298" indent="0" algn="ctr" defTabSz="514326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5E68C6-B240-4105-B9B8-01637BBFCED8}"/>
              </a:ext>
            </a:extLst>
          </p:cNvPr>
          <p:cNvCxnSpPr>
            <a:cxnSpLocks/>
          </p:cNvCxnSpPr>
          <p:nvPr/>
        </p:nvCxnSpPr>
        <p:spPr>
          <a:xfrm>
            <a:off x="791583" y="2187143"/>
            <a:ext cx="7438020" cy="0"/>
          </a:xfrm>
          <a:prstGeom prst="line">
            <a:avLst/>
          </a:prstGeom>
          <a:ln w="6350">
            <a:gradFill>
              <a:gsLst>
                <a:gs pos="0">
                  <a:schemeClr val="tx1"/>
                </a:gs>
                <a:gs pos="36000">
                  <a:schemeClr val="tx1"/>
                </a:gs>
                <a:gs pos="64000">
                  <a:schemeClr val="tx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89BD36-14FD-4B95-BDEB-3BFC44FB07F8}"/>
              </a:ext>
            </a:extLst>
          </p:cNvPr>
          <p:cNvSpPr txBox="1"/>
          <p:nvPr/>
        </p:nvSpPr>
        <p:spPr>
          <a:xfrm>
            <a:off x="791583" y="1495191"/>
            <a:ext cx="3021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CONTACTS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6F9D25-8E49-422A-95C7-0DCB42A12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583" y="2680954"/>
            <a:ext cx="7437440" cy="396284"/>
          </a:xfrm>
        </p:spPr>
        <p:txBody>
          <a:bodyPr>
            <a:noAutofit/>
          </a:bodyPr>
          <a:lstStyle>
            <a:lvl1pPr marL="63497" indent="0" algn="r">
              <a:buNone/>
              <a:defRPr sz="2000">
                <a:solidFill>
                  <a:schemeClr val="bg1"/>
                </a:solidFill>
              </a:defRPr>
            </a:lvl1pPr>
            <a:lvl2pPr marL="230174" indent="0">
              <a:buNone/>
              <a:defRPr/>
            </a:lvl2pPr>
          </a:lstStyle>
          <a:p>
            <a:r>
              <a:rPr lang="en-US" sz="2400" i="0" dirty="0"/>
              <a:t>name@caliper.com | +1 617-527-4700</a:t>
            </a:r>
          </a:p>
        </p:txBody>
      </p:sp>
    </p:spTree>
    <p:extLst>
      <p:ext uri="{BB962C8B-B14F-4D97-AF65-F5344CB8AC3E}">
        <p14:creationId xmlns:p14="http://schemas.microsoft.com/office/powerpoint/2010/main" val="3813091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"/>
    </mc:Choice>
    <mc:Fallback xmlns="">
      <p:transition advClick="0" advTm="5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E5D55-8538-4B8E-8453-F45A6EE4F8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290"/>
            <a:ext cx="9265920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678E71-C47F-45AC-8667-6E7D022A4683}"/>
              </a:ext>
            </a:extLst>
          </p:cNvPr>
          <p:cNvSpPr/>
          <p:nvPr/>
        </p:nvSpPr>
        <p:spPr>
          <a:xfrm>
            <a:off x="0" y="-38791"/>
            <a:ext cx="9265920" cy="5212080"/>
          </a:xfrm>
          <a:prstGeom prst="rect">
            <a:avLst/>
          </a:prstGeom>
          <a:solidFill>
            <a:srgbClr val="095C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36" y="1212112"/>
            <a:ext cx="8458192" cy="3433040"/>
          </a:xfrm>
        </p:spPr>
        <p:txBody>
          <a:bodyPr tIns="45720" anchor="t"/>
          <a:lstStyle>
            <a:lvl1pPr algn="l">
              <a:defRPr sz="4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BAB58-1772-4011-AEFB-E8363BE9F1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3036" y="40242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29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9" y="3634885"/>
            <a:ext cx="7659687" cy="876300"/>
          </a:xfrm>
        </p:spPr>
        <p:txBody>
          <a:bodyPr anchor="t"/>
          <a:lstStyle>
            <a:lvl1pPr algn="l">
              <a:defRPr sz="3039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9" y="951570"/>
            <a:ext cx="6135687" cy="2683316"/>
          </a:xfrm>
        </p:spPr>
        <p:txBody>
          <a:bodyPr anchor="b">
            <a:normAutofit/>
          </a:bodyPr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257162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2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297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3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29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4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7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761238"/>
            <a:ext cx="8229600" cy="3737610"/>
          </a:xfrm>
        </p:spPr>
        <p:txBody>
          <a:bodyPr/>
          <a:lstStyle>
            <a:lvl1pPr marL="302676" indent="-220128">
              <a:buClr>
                <a:srgbClr val="095CA6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535504" indent="-232828">
              <a:buClr>
                <a:srgbClr val="095CA6"/>
              </a:buClr>
              <a:defRPr sz="1867">
                <a:solidFill>
                  <a:schemeClr val="tx1"/>
                </a:solidFill>
              </a:defRPr>
            </a:lvl2pPr>
            <a:lvl3pPr marL="683667" indent="-154513">
              <a:buClr>
                <a:srgbClr val="095CA6"/>
              </a:buClr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</a:defRPr>
            </a:lvl3pPr>
            <a:lvl4pPr marL="838179" indent="-146047">
              <a:buClr>
                <a:srgbClr val="095CA6"/>
              </a:buClr>
              <a:buSzPct val="75000"/>
              <a:buFont typeface="Courier New" panose="02070309020205020404" pitchFamily="49" charset="0"/>
              <a:buChar char="o"/>
              <a:defRPr sz="1333" i="0">
                <a:solidFill>
                  <a:schemeClr val="tx1"/>
                </a:solidFill>
              </a:defRPr>
            </a:lvl4pPr>
            <a:lvl5pPr marL="994808" indent="-171446">
              <a:buClr>
                <a:srgbClr val="095CA6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3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549"/>
            <a:ext cx="4087368" cy="3888432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99432" y="762549"/>
            <a:ext cx="4087368" cy="3888432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0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+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906"/>
            <a:ext cx="4087368" cy="3377648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99432" y="1275907"/>
            <a:ext cx="4087368" cy="3377648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457200" y="924271"/>
            <a:ext cx="4087368" cy="31619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9432" y="924271"/>
            <a:ext cx="4087368" cy="31619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s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549"/>
            <a:ext cx="2715768" cy="3888432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255264" y="762549"/>
            <a:ext cx="5431536" cy="3888432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5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2715768" cy="3374136"/>
          </a:xfrm>
        </p:spPr>
        <p:txBody>
          <a:bodyPr tIns="6858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D27820-B169-4217-8488-AF531206B90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18088" y="1280160"/>
            <a:ext cx="2715768" cy="3374136"/>
          </a:xfrm>
        </p:spPr>
        <p:txBody>
          <a:bodyPr tIns="6858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246DD3-A37B-4462-92A1-F63435ED24C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978976" y="1280160"/>
            <a:ext cx="2715768" cy="3374136"/>
          </a:xfrm>
        </p:spPr>
        <p:txBody>
          <a:bodyPr tIns="6858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888BE05-D760-4435-BB9A-318A1BE34DF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7200" y="923544"/>
            <a:ext cx="2715768" cy="32004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E583B5E-5996-4C14-B30E-8219C9D05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0176" y="923544"/>
            <a:ext cx="2715768" cy="32004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03023BF-80DF-4EC2-9E53-AA17A0912A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18688" y="923544"/>
            <a:ext cx="2715768" cy="32004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cap="all" baseline="0">
                <a:solidFill>
                  <a:schemeClr val="tx1"/>
                </a:solidFill>
              </a:defRPr>
            </a:lvl1pPr>
            <a:lvl2pPr marL="257162" indent="0">
              <a:buNone/>
              <a:defRPr sz="1125" b="1"/>
            </a:lvl2pPr>
            <a:lvl3pPr marL="514326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48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91272"/>
            <a:ext cx="9144000" cy="452229"/>
          </a:xfrm>
          <a:prstGeom prst="rect">
            <a:avLst/>
          </a:prstGeom>
          <a:gradFill flip="none" rotWithShape="1">
            <a:gsLst>
              <a:gs pos="0">
                <a:srgbClr val="095CA6"/>
              </a:gs>
              <a:gs pos="76000">
                <a:srgbClr val="095CA6">
                  <a:tint val="44500"/>
                  <a:satMod val="160000"/>
                </a:srgbClr>
              </a:gs>
              <a:gs pos="30616">
                <a:srgbClr val="4983BC"/>
              </a:gs>
              <a:gs pos="92000">
                <a:schemeClr val="bg1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84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549"/>
            <a:ext cx="8229600" cy="373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4744" y="4841997"/>
            <a:ext cx="449256" cy="193216"/>
          </a:xfrm>
          <a:prstGeom prst="bracketPair">
            <a:avLst>
              <a:gd name="adj" fmla="val 17949"/>
            </a:avLst>
          </a:prstGeom>
          <a:ln w="19050"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12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 </a:t>
            </a:r>
            <a:fld id="{A20F7EAF-A6D1-48A7-B46D-BFC8918AC1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708543"/>
            <a:ext cx="8229600" cy="0"/>
          </a:xfrm>
          <a:prstGeom prst="line">
            <a:avLst/>
          </a:prstGeom>
          <a:ln w="6350">
            <a:gradFill>
              <a:gsLst>
                <a:gs pos="0">
                  <a:schemeClr val="tx1"/>
                </a:gs>
                <a:gs pos="36000">
                  <a:schemeClr val="tx1"/>
                </a:gs>
                <a:gs pos="64000">
                  <a:schemeClr val="tx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1AE3170-6816-4B1D-8D28-50032CDB42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1271"/>
            <a:ext cx="457200" cy="457200"/>
          </a:xfrm>
          <a:prstGeom prst="rect">
            <a:avLst/>
          </a:prstGeom>
        </p:spPr>
      </p:pic>
      <p:pic>
        <p:nvPicPr>
          <p:cNvPr id="8" name="Picture 7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6BE8F8-98C1-4044-B173-48703700C78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clrChange>
              <a:clrFrom>
                <a:srgbClr val="095CA6"/>
              </a:clrFrom>
              <a:clrTo>
                <a:srgbClr val="095C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344" y="4757737"/>
            <a:ext cx="2814638" cy="3357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83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29" r:id="rId3"/>
    <p:sldLayoutId id="2147484027" r:id="rId4"/>
    <p:sldLayoutId id="2147484014" r:id="rId5"/>
    <p:sldLayoutId id="2147484017" r:id="rId6"/>
    <p:sldLayoutId id="2147484024" r:id="rId7"/>
    <p:sldLayoutId id="2147484020" r:id="rId8"/>
    <p:sldLayoutId id="2147484022" r:id="rId9"/>
    <p:sldLayoutId id="2147484016" r:id="rId10"/>
    <p:sldLayoutId id="2147484025" r:id="rId11"/>
    <p:sldLayoutId id="2147484030" r:id="rId12"/>
  </p:sldLayoutIdLst>
  <p:hf hdr="0" dt="0"/>
  <p:txStyles>
    <p:titleStyle>
      <a:lvl1pPr algn="l" defTabSz="514326" rtl="0" eaLnBrk="1" latinLnBrk="0" hangingPunct="1">
        <a:spcBef>
          <a:spcPct val="0"/>
        </a:spcBef>
        <a:buNone/>
        <a:defRPr sz="2800" b="0" kern="1200" cap="all" spc="0" baseline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84149" indent="-220652" algn="l" defTabSz="514326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+mn-lt"/>
          <a:ea typeface="+mn-ea"/>
          <a:cs typeface="Humnst777 Cn BT" panose="020B0506030504020204" pitchFamily="34" charset="0"/>
        </a:defRPr>
      </a:lvl1pPr>
      <a:lvl2pPr marL="460351" indent="-230177" algn="l" defTabSz="514326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Humnst777 Cn BT" panose="020B0506030504020204" pitchFamily="34" charset="0"/>
        <a:buChar char="–"/>
        <a:defRPr sz="1800" b="0" i="0" kern="1200">
          <a:solidFill>
            <a:schemeClr val="tx2"/>
          </a:solidFill>
          <a:latin typeface="+mn-lt"/>
          <a:ea typeface="+mn-ea"/>
          <a:cs typeface="Humnst777 Cn BT" panose="020B0506030504020204" pitchFamily="34" charset="0"/>
        </a:defRPr>
      </a:lvl2pPr>
      <a:lvl3pPr marL="514326" indent="-77685" algn="l" defTabSz="514326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013" b="0" i="0" kern="1200">
          <a:solidFill>
            <a:schemeClr val="tx2"/>
          </a:solidFill>
          <a:latin typeface="+mn-lt"/>
          <a:ea typeface="+mn-ea"/>
          <a:cs typeface="Humnst777 Cn BT" panose="020B0506030504020204" pitchFamily="34" charset="0"/>
        </a:defRPr>
      </a:lvl3pPr>
      <a:lvl4pPr marL="673266" indent="-82151" algn="l" defTabSz="514326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900" b="0" i="0" kern="1200">
          <a:solidFill>
            <a:schemeClr val="tx2"/>
          </a:solidFill>
          <a:latin typeface="+mn-lt"/>
          <a:ea typeface="+mn-ea"/>
          <a:cs typeface="Humnst777 Cn BT" panose="020B0506030504020204" pitchFamily="34" charset="0"/>
        </a:defRPr>
      </a:lvl4pPr>
      <a:lvl5pPr marL="836670" indent="-91078" algn="l" defTabSz="514326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788" b="0" i="0" kern="1200" baseline="0">
          <a:solidFill>
            <a:schemeClr val="tx2"/>
          </a:solidFill>
          <a:latin typeface="+mn-lt"/>
          <a:ea typeface="+mn-ea"/>
          <a:cs typeface="Humnst777 Cn BT" panose="020B0506030504020204" pitchFamily="34" charset="0"/>
        </a:defRPr>
      </a:lvl5pPr>
      <a:lvl6pPr marL="977217" indent="-102865" algn="l" defTabSz="51432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788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081" indent="-102865" algn="l" defTabSz="514326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182946" indent="-102865" algn="l" defTabSz="51432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285811" indent="-102865" algn="l" defTabSz="51432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6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8" algn="l" defTabSz="51432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50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81AD-9B85-8C4A-5F4D-3B8CF94F8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583" y="483468"/>
            <a:ext cx="7438020" cy="1945481"/>
          </a:xfrm>
        </p:spPr>
        <p:txBody>
          <a:bodyPr/>
          <a:lstStyle/>
          <a:p>
            <a:r>
              <a:rPr lang="en-US" sz="3200" b="1" dirty="0"/>
              <a:t>Preparing the Twin Cities Model for Pandemic-Related Uncertainty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7B861-A427-BE00-9B50-CF58CA928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583" y="2990335"/>
            <a:ext cx="7438020" cy="8001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Modeling Mobility Conference</a:t>
            </a:r>
          </a:p>
          <a:p>
            <a:r>
              <a:rPr lang="en-US" dirty="0"/>
              <a:t>September 14, 2025  </a:t>
            </a:r>
          </a:p>
          <a:p>
            <a:r>
              <a:rPr lang="en-US" dirty="0"/>
              <a:t>Andrew Rohne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A4AED-E5A8-5663-22DC-219B86D7D5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7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C78A-C9A3-F474-BB13-E45568B9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Output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F57A5-D77C-2735-42E4-C3BF66809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CE40F-BDE0-73F9-44AD-7D36E741A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94" y="743851"/>
            <a:ext cx="4963552" cy="304382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22BC70-FD57-E0B8-7303-4E529F203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47563"/>
              </p:ext>
            </p:extLst>
          </p:nvPr>
        </p:nvGraphicFramePr>
        <p:xfrm>
          <a:off x="684421" y="3874417"/>
          <a:ext cx="3289213" cy="7543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52804">
                  <a:extLst>
                    <a:ext uri="{9D8B030D-6E8A-4147-A177-3AD203B41FA5}">
                      <a16:colId xmlns:a16="http://schemas.microsoft.com/office/drawing/2014/main" val="4225946276"/>
                    </a:ext>
                  </a:extLst>
                </a:gridCol>
                <a:gridCol w="1536409">
                  <a:extLst>
                    <a:ext uri="{9D8B030D-6E8A-4147-A177-3AD203B41FA5}">
                      <a16:colId xmlns:a16="http://schemas.microsoft.com/office/drawing/2014/main" val="98575525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Total Trips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01163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Pre-Covid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14,235,404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53899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Post-Covid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51432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13,146,988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567827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0DCE49-8870-8C23-343F-7313DFEFA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908837"/>
              </p:ext>
            </p:extLst>
          </p:nvPr>
        </p:nvGraphicFramePr>
        <p:xfrm>
          <a:off x="5555289" y="863243"/>
          <a:ext cx="3289213" cy="9982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52804">
                  <a:extLst>
                    <a:ext uri="{9D8B030D-6E8A-4147-A177-3AD203B41FA5}">
                      <a16:colId xmlns:a16="http://schemas.microsoft.com/office/drawing/2014/main" val="4225946276"/>
                    </a:ext>
                  </a:extLst>
                </a:gridCol>
                <a:gridCol w="1536409">
                  <a:extLst>
                    <a:ext uri="{9D8B030D-6E8A-4147-A177-3AD203B41FA5}">
                      <a16:colId xmlns:a16="http://schemas.microsoft.com/office/drawing/2014/main" val="98575525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Asim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 VMT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01163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Pre-Covid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95,441,790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53899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Post-Covid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83,577,873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56782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DBC1D02-1201-40DD-239D-B7DA2C5679B1}"/>
              </a:ext>
            </a:extLst>
          </p:cNvPr>
          <p:cNvSpPr txBox="1"/>
          <p:nvPr/>
        </p:nvSpPr>
        <p:spPr>
          <a:xfrm>
            <a:off x="4061196" y="3928441"/>
            <a:ext cx="120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7.6% Trip Decrease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7755B-5BF4-EB5C-D765-8B4F34F3E79E}"/>
              </a:ext>
            </a:extLst>
          </p:cNvPr>
          <p:cNvSpPr txBox="1"/>
          <p:nvPr/>
        </p:nvSpPr>
        <p:spPr>
          <a:xfrm>
            <a:off x="6270699" y="1830658"/>
            <a:ext cx="216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12.4% VMT Decrease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FBE1975-3050-D705-B04D-9DA8E33B5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27359"/>
              </p:ext>
            </p:extLst>
          </p:nvPr>
        </p:nvGraphicFramePr>
        <p:xfrm>
          <a:off x="5555288" y="2482895"/>
          <a:ext cx="3289213" cy="9982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52804">
                  <a:extLst>
                    <a:ext uri="{9D8B030D-6E8A-4147-A177-3AD203B41FA5}">
                      <a16:colId xmlns:a16="http://schemas.microsoft.com/office/drawing/2014/main" val="4225946276"/>
                    </a:ext>
                  </a:extLst>
                </a:gridCol>
                <a:gridCol w="1536409">
                  <a:extLst>
                    <a:ext uri="{9D8B030D-6E8A-4147-A177-3AD203B41FA5}">
                      <a16:colId xmlns:a16="http://schemas.microsoft.com/office/drawing/2014/main" val="98575525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Asim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 Transit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01163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Pre-Covid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156,989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53899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Post-Covid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115,434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567827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167C1EE-2100-02E8-1A0D-C83C65359744}"/>
              </a:ext>
            </a:extLst>
          </p:cNvPr>
          <p:cNvSpPr txBox="1"/>
          <p:nvPr/>
        </p:nvSpPr>
        <p:spPr>
          <a:xfrm>
            <a:off x="5704582" y="3505085"/>
            <a:ext cx="330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26.5% Linked Ridership Decrease</a:t>
            </a:r>
          </a:p>
        </p:txBody>
      </p:sp>
    </p:spTree>
    <p:extLst>
      <p:ext uri="{BB962C8B-B14F-4D97-AF65-F5344CB8AC3E}">
        <p14:creationId xmlns:p14="http://schemas.microsoft.com/office/powerpoint/2010/main" val="320602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8507E7-F7D5-EDCA-8F5A-52F1587A4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20E0A3-1CA1-9ADA-980F-6A6151C9F3A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Periodic surveys can capture trends in travel</a:t>
            </a:r>
          </a:p>
          <a:p>
            <a:r>
              <a:rPr lang="en-US" dirty="0"/>
              <a:t>Model can react as designed; use caution in unadjusted steps</a:t>
            </a:r>
          </a:p>
          <a:p>
            <a:r>
              <a:rPr lang="en-US" dirty="0"/>
              <a:t>Such a study brings up lots of questions…</a:t>
            </a:r>
          </a:p>
          <a:p>
            <a:pPr lvl="1"/>
            <a:r>
              <a:rPr lang="en-US" dirty="0"/>
              <a:t>Should the synthetic population remain static?</a:t>
            </a:r>
          </a:p>
          <a:p>
            <a:pPr lvl="1"/>
            <a:r>
              <a:rPr lang="en-US" dirty="0"/>
              <a:t>Should we push to include occupation in synthetic populations?</a:t>
            </a:r>
          </a:p>
          <a:p>
            <a:r>
              <a:rPr lang="en-US" dirty="0"/>
              <a:t>Should supply (especially transit) remain static?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EAF5B-E3F5-F23A-0FD6-5A53DC2BDA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3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70CB8D-5001-5371-705A-5A10D2F1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1BC6C7-41C7-8FE5-F547-D3FC630C884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82548" indent="0">
              <a:buNone/>
            </a:pPr>
            <a:endParaRPr lang="en-US" dirty="0"/>
          </a:p>
          <a:p>
            <a:pPr marL="82548" indent="0">
              <a:buNone/>
            </a:pPr>
            <a:r>
              <a:rPr lang="en-US" dirty="0"/>
              <a:t>This work does not represent any policy or plan by the Metropolitan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0F3BAC-4038-5F0F-B42C-84C91AC97E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0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3DDD9-EBCA-D8B8-BA7A-39908792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451B5-7491-405B-E14C-20E13B7980B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82548" indent="0">
              <a:buNone/>
            </a:pPr>
            <a:r>
              <a:rPr lang="en-US" dirty="0"/>
              <a:t>2018: Household Survey</a:t>
            </a:r>
          </a:p>
          <a:p>
            <a:pPr marL="82548" indent="0">
              <a:buNone/>
            </a:pPr>
            <a:r>
              <a:rPr lang="en-US" dirty="0"/>
              <a:t>2020: Initial ActivitySim deployment, light calibration &amp; validation</a:t>
            </a:r>
          </a:p>
          <a:p>
            <a:pPr marL="82548" indent="0">
              <a:buNone/>
            </a:pPr>
            <a:r>
              <a:rPr lang="en-US" dirty="0"/>
              <a:t>	2018 data and base year</a:t>
            </a:r>
          </a:p>
          <a:p>
            <a:pPr marL="82548" indent="0">
              <a:buNone/>
            </a:pPr>
            <a:r>
              <a:rPr lang="en-US" dirty="0"/>
              <a:t>😷</a:t>
            </a:r>
          </a:p>
          <a:p>
            <a:pPr marL="82548" indent="0">
              <a:buNone/>
            </a:pPr>
            <a:r>
              <a:rPr lang="en-US" dirty="0"/>
              <a:t>2022: Household Survey</a:t>
            </a:r>
          </a:p>
          <a:p>
            <a:pPr marL="82548" indent="0">
              <a:buNone/>
            </a:pPr>
            <a:r>
              <a:rPr lang="en-US" dirty="0"/>
              <a:t>2024-2025: ActivitySim Updates, calibration, validation</a:t>
            </a:r>
          </a:p>
          <a:p>
            <a:pPr marL="82548" indent="0">
              <a:buNone/>
            </a:pPr>
            <a:r>
              <a:rPr lang="en-US" dirty="0"/>
              <a:t>	2022 data, 2021 base year</a:t>
            </a:r>
          </a:p>
          <a:p>
            <a:pPr marL="82548" indent="0">
              <a:buNone/>
            </a:pPr>
            <a:r>
              <a:rPr lang="en-US" dirty="0"/>
              <a:t>2024: Household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EAA57-D7AA-1D0C-DA4A-5B2BC373C8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8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1C60-FB6A-791B-731B-0ACCE985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5BA98-7953-221B-9A2F-F517D8D6040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Surveys were loaded into a visualization tool for comparison</a:t>
            </a:r>
          </a:p>
          <a:p>
            <a:r>
              <a:rPr lang="en-US" dirty="0"/>
              <a:t>Expected – and saw – changes to WFH, telecommuting, daily activity pattern, some mode choice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1D587-A9C1-6DD4-4B8A-835BF0E4C6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3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72D7FB-44AB-A8E6-F4F6-BD7D0E59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WFH and Telecommute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FAEA7-5885-CA6B-798A-EE826084E6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2FBE5-63C9-91A0-F313-76209958F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91639"/>
            <a:ext cx="3379449" cy="3076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82750C-49B3-3B01-E0E3-B91980FC8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57072"/>
            <a:ext cx="3898010" cy="3101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D2C248-6595-D834-D2AF-B80F27632A8E}"/>
              </a:ext>
            </a:extLst>
          </p:cNvPr>
          <p:cNvSpPr txBox="1"/>
          <p:nvPr/>
        </p:nvSpPr>
        <p:spPr>
          <a:xfrm>
            <a:off x="661416" y="4114492"/>
            <a:ext cx="3467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Survey data. Model was calibrated to ACS data</a:t>
            </a:r>
          </a:p>
        </p:txBody>
      </p:sp>
    </p:spTree>
    <p:extLst>
      <p:ext uri="{BB962C8B-B14F-4D97-AF65-F5344CB8AC3E}">
        <p14:creationId xmlns:p14="http://schemas.microsoft.com/office/powerpoint/2010/main" val="99630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DDDD-E21C-B710-96C9-78E93A9B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Activity Pattern Changes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3FAD1-1F1A-D4CE-F014-4C1BF32C1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48904-1618-F7D7-ED53-29E48979E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84" y="859131"/>
            <a:ext cx="7190232" cy="3648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7DBC6C-5B92-B519-12F5-47B0571EA270}"/>
              </a:ext>
            </a:extLst>
          </p:cNvPr>
          <p:cNvSpPr/>
          <p:nvPr/>
        </p:nvSpPr>
        <p:spPr>
          <a:xfrm>
            <a:off x="2828544" y="2683402"/>
            <a:ext cx="3608832" cy="182427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9482E6-9897-2537-5E07-FD31CE0E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Did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359C19-7945-421A-CF84-D0027A4A583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Added a covid factor in some models</a:t>
            </a:r>
          </a:p>
          <a:p>
            <a:pPr lvl="1"/>
            <a:r>
              <a:rPr lang="en-US" dirty="0"/>
              <a:t>Allows a return-to-office test</a:t>
            </a:r>
          </a:p>
          <a:p>
            <a:pPr lvl="1"/>
            <a:r>
              <a:rPr lang="en-US" dirty="0"/>
              <a:t>Factor – 1.0 for post-covid, 0.0 for pre-covid, anything in between is allowable</a:t>
            </a:r>
          </a:p>
          <a:p>
            <a:pPr lvl="1"/>
            <a:r>
              <a:rPr lang="en-US" dirty="0"/>
              <a:t>Specifically: Work from home, telecommute frequency, daily activity pattern</a:t>
            </a:r>
          </a:p>
          <a:p>
            <a:r>
              <a:rPr lang="en-US" dirty="0"/>
              <a:t>Compared models</a:t>
            </a:r>
          </a:p>
          <a:p>
            <a:pPr lvl="1"/>
            <a:r>
              <a:rPr lang="en-US" dirty="0"/>
              <a:t>Checked all models that shouldn’t change to ensure they didn’t</a:t>
            </a:r>
          </a:p>
          <a:p>
            <a:r>
              <a:rPr lang="en-US" dirty="0"/>
              <a:t>Caveats</a:t>
            </a:r>
          </a:p>
          <a:p>
            <a:pPr lvl="1"/>
            <a:r>
              <a:rPr lang="en-US" dirty="0"/>
              <a:t>Synthetic population and SEDATA did not change</a:t>
            </a:r>
          </a:p>
          <a:p>
            <a:pPr lvl="1"/>
            <a:r>
              <a:rPr lang="en-US" dirty="0"/>
              <a:t>Road and transit network did not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3EF701-4216-7D83-EE1B-A01F917181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E8547-B304-E83C-6389-4798C26F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21AE6-9396-3AC3-8473-2E70090A08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56A8D-BF9E-6E96-4A4E-382E56D8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1255036"/>
            <a:ext cx="4075176" cy="263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AA191-BC46-78FF-DCE9-F9690FFF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36" y="1271016"/>
            <a:ext cx="4025718" cy="260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7834-B16F-2EFE-4A87-BFCC4C1A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1EA997-A697-FE88-DC61-B912A275E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 </a:t>
            </a:r>
            <a:fld id="{A20F7EAF-A6D1-48A7-B46D-BFC8918AC1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C9D3A-C158-C8D5-0656-0F6EFE203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86" y="820455"/>
            <a:ext cx="7260628" cy="37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98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lip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liper" id="{0645FCA4-A4E7-4B97-AEBA-A4568413FFC5}" vid="{BA06081B-DBE4-46A2-8FB8-D610D4CA08B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Caliper</Template>
  <TotalTime>11716</TotalTime>
  <Words>345</Words>
  <Application>Microsoft Office PowerPoint</Application>
  <PresentationFormat>On-screen Show (16:9)</PresentationFormat>
  <Paragraphs>77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Narrow</vt:lpstr>
      <vt:lpstr>Arial</vt:lpstr>
      <vt:lpstr>Courier New</vt:lpstr>
      <vt:lpstr>Gill Sans MT</vt:lpstr>
      <vt:lpstr>Humnst777 Cn BT</vt:lpstr>
      <vt:lpstr>Wingdings</vt:lpstr>
      <vt:lpstr>Caliper</vt:lpstr>
      <vt:lpstr>Custom Design</vt:lpstr>
      <vt:lpstr>Preparing the Twin Cities Model for Pandemic-Related Uncertainty</vt:lpstr>
      <vt:lpstr>Disclaimer</vt:lpstr>
      <vt:lpstr>Development Timeline</vt:lpstr>
      <vt:lpstr>Survey Comparisons</vt:lpstr>
      <vt:lpstr>WFH and Telecommute Changes</vt:lpstr>
      <vt:lpstr>Daily Activity Pattern Changes</vt:lpstr>
      <vt:lpstr>What I Did</vt:lpstr>
      <vt:lpstr>Easy Results</vt:lpstr>
      <vt:lpstr>Easy Results</vt:lpstr>
      <vt:lpstr>Trip Output Results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Rohne</dc:creator>
  <cp:lastModifiedBy>Andrew Rohne</cp:lastModifiedBy>
  <cp:revision>1</cp:revision>
  <dcterms:created xsi:type="dcterms:W3CDTF">2025-09-04T19:26:22Z</dcterms:created>
  <dcterms:modified xsi:type="dcterms:W3CDTF">2025-09-12T22:43:04Z</dcterms:modified>
</cp:coreProperties>
</file>