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7" r:id="rId5"/>
    <p:sldId id="266" r:id="rId6"/>
    <p:sldId id="270" r:id="rId7"/>
    <p:sldId id="271" r:id="rId8"/>
    <p:sldId id="274" r:id="rId9"/>
    <p:sldId id="317" r:id="rId10"/>
    <p:sldId id="327" r:id="rId11"/>
    <p:sldId id="259" r:id="rId12"/>
    <p:sldId id="306" r:id="rId13"/>
    <p:sldId id="318" r:id="rId14"/>
    <p:sldId id="333" r:id="rId15"/>
    <p:sldId id="33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2FE"/>
    <a:srgbClr val="F7DAF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FEE1F-F6E4-4D29-A97B-B441BFC244CF}" v="29" dt="2025-09-15T18:16:54.127"/>
    <p1510:client id="{71AEA57A-A7A6-42A5-B3CA-48CEF33478E6}" v="532" dt="2025-09-15T17:59:41.040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9925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048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veh Shabani" userId="777d2496-08d1-4e76-9346-d1753435d3c8" providerId="ADAL" clId="{418FEE1F-F6E4-4D29-A97B-B441BFC244CF}"/>
    <pc:docChg chg="undo redo custSel addSld delSld modSld">
      <pc:chgData name="Kaveh Shabani" userId="777d2496-08d1-4e76-9346-d1753435d3c8" providerId="ADAL" clId="{418FEE1F-F6E4-4D29-A97B-B441BFC244CF}" dt="2025-09-15T18:16:54.127" v="76"/>
      <pc:docMkLst>
        <pc:docMk/>
      </pc:docMkLst>
      <pc:sldChg chg="modSp mod">
        <pc:chgData name="Kaveh Shabani" userId="777d2496-08d1-4e76-9346-d1753435d3c8" providerId="ADAL" clId="{418FEE1F-F6E4-4D29-A97B-B441BFC244CF}" dt="2025-09-15T18:15:11.726" v="71" actId="1038"/>
        <pc:sldMkLst>
          <pc:docMk/>
          <pc:sldMk cId="3472355617" sldId="257"/>
        </pc:sldMkLst>
        <pc:spChg chg="mod">
          <ac:chgData name="Kaveh Shabani" userId="777d2496-08d1-4e76-9346-d1753435d3c8" providerId="ADAL" clId="{418FEE1F-F6E4-4D29-A97B-B441BFC244CF}" dt="2025-09-15T18:15:11.726" v="71" actId="1038"/>
          <ac:spMkLst>
            <pc:docMk/>
            <pc:sldMk cId="3472355617" sldId="257"/>
            <ac:spMk id="3" creationId="{6CF8580A-C072-9DD1-6E20-9790A5C8BFF9}"/>
          </ac:spMkLst>
        </pc:spChg>
      </pc:sldChg>
      <pc:sldChg chg="del">
        <pc:chgData name="Kaveh Shabani" userId="777d2496-08d1-4e76-9346-d1753435d3c8" providerId="ADAL" clId="{418FEE1F-F6E4-4D29-A97B-B441BFC244CF}" dt="2025-09-15T18:10:46.890" v="0" actId="47"/>
        <pc:sldMkLst>
          <pc:docMk/>
          <pc:sldMk cId="3888054337" sldId="269"/>
        </pc:sldMkLst>
      </pc:sldChg>
      <pc:sldChg chg="addSp delSp modSp">
        <pc:chgData name="Kaveh Shabani" userId="777d2496-08d1-4e76-9346-d1753435d3c8" providerId="ADAL" clId="{418FEE1F-F6E4-4D29-A97B-B441BFC244CF}" dt="2025-09-15T18:12:21.391" v="16" actId="478"/>
        <pc:sldMkLst>
          <pc:docMk/>
          <pc:sldMk cId="3987341455" sldId="270"/>
        </pc:sldMkLst>
        <pc:picChg chg="add del mod">
          <ac:chgData name="Kaveh Shabani" userId="777d2496-08d1-4e76-9346-d1753435d3c8" providerId="ADAL" clId="{418FEE1F-F6E4-4D29-A97B-B441BFC244CF}" dt="2025-09-15T18:12:21.391" v="16" actId="478"/>
          <ac:picMkLst>
            <pc:docMk/>
            <pc:sldMk cId="3987341455" sldId="270"/>
            <ac:picMk id="5" creationId="{BD7957B1-F112-6001-6629-73E52DBE80DB}"/>
          </ac:picMkLst>
        </pc:picChg>
      </pc:sldChg>
      <pc:sldChg chg="modAnim">
        <pc:chgData name="Kaveh Shabani" userId="777d2496-08d1-4e76-9346-d1753435d3c8" providerId="ADAL" clId="{418FEE1F-F6E4-4D29-A97B-B441BFC244CF}" dt="2025-09-15T18:16:16.237" v="72"/>
        <pc:sldMkLst>
          <pc:docMk/>
          <pc:sldMk cId="4052865250" sldId="274"/>
        </pc:sldMkLst>
      </pc:sldChg>
      <pc:sldChg chg="del">
        <pc:chgData name="Kaveh Shabani" userId="777d2496-08d1-4e76-9346-d1753435d3c8" providerId="ADAL" clId="{418FEE1F-F6E4-4D29-A97B-B441BFC244CF}" dt="2025-09-15T18:10:46.890" v="0" actId="47"/>
        <pc:sldMkLst>
          <pc:docMk/>
          <pc:sldMk cId="1339289150" sldId="309"/>
        </pc:sldMkLst>
      </pc:sldChg>
      <pc:sldChg chg="del">
        <pc:chgData name="Kaveh Shabani" userId="777d2496-08d1-4e76-9346-d1753435d3c8" providerId="ADAL" clId="{418FEE1F-F6E4-4D29-A97B-B441BFC244CF}" dt="2025-09-15T18:10:46.890" v="0" actId="47"/>
        <pc:sldMkLst>
          <pc:docMk/>
          <pc:sldMk cId="2073774177" sldId="310"/>
        </pc:sldMkLst>
      </pc:sldChg>
      <pc:sldChg chg="del">
        <pc:chgData name="Kaveh Shabani" userId="777d2496-08d1-4e76-9346-d1753435d3c8" providerId="ADAL" clId="{418FEE1F-F6E4-4D29-A97B-B441BFC244CF}" dt="2025-09-15T18:10:46.890" v="0" actId="47"/>
        <pc:sldMkLst>
          <pc:docMk/>
          <pc:sldMk cId="3937171442" sldId="316"/>
        </pc:sldMkLst>
      </pc:sldChg>
      <pc:sldChg chg="modAnim">
        <pc:chgData name="Kaveh Shabani" userId="777d2496-08d1-4e76-9346-d1753435d3c8" providerId="ADAL" clId="{418FEE1F-F6E4-4D29-A97B-B441BFC244CF}" dt="2025-09-15T18:16:54.127" v="76"/>
        <pc:sldMkLst>
          <pc:docMk/>
          <pc:sldMk cId="846862048" sldId="317"/>
        </pc:sldMkLst>
      </pc:sldChg>
      <pc:sldChg chg="delSp modSp mod">
        <pc:chgData name="Kaveh Shabani" userId="777d2496-08d1-4e76-9346-d1753435d3c8" providerId="ADAL" clId="{418FEE1F-F6E4-4D29-A97B-B441BFC244CF}" dt="2025-09-15T18:11:07.509" v="11" actId="1076"/>
        <pc:sldMkLst>
          <pc:docMk/>
          <pc:sldMk cId="3747677853" sldId="318"/>
        </pc:sldMkLst>
        <pc:spChg chg="del">
          <ac:chgData name="Kaveh Shabani" userId="777d2496-08d1-4e76-9346-d1753435d3c8" providerId="ADAL" clId="{418FEE1F-F6E4-4D29-A97B-B441BFC244CF}" dt="2025-09-15T18:10:59.103" v="7" actId="478"/>
          <ac:spMkLst>
            <pc:docMk/>
            <pc:sldMk cId="3747677853" sldId="318"/>
            <ac:spMk id="7" creationId="{BEA7A8AB-5756-4D56-A3C2-775A96523359}"/>
          </ac:spMkLst>
        </pc:spChg>
        <pc:spChg chg="del">
          <ac:chgData name="Kaveh Shabani" userId="777d2496-08d1-4e76-9346-d1753435d3c8" providerId="ADAL" clId="{418FEE1F-F6E4-4D29-A97B-B441BFC244CF}" dt="2025-09-15T18:10:54.913" v="3" actId="478"/>
          <ac:spMkLst>
            <pc:docMk/>
            <pc:sldMk cId="3747677853" sldId="318"/>
            <ac:spMk id="10" creationId="{CAD99981-9EB3-4CCE-9110-8082270B108F}"/>
          </ac:spMkLst>
        </pc:spChg>
        <pc:spChg chg="del mod">
          <ac:chgData name="Kaveh Shabani" userId="777d2496-08d1-4e76-9346-d1753435d3c8" providerId="ADAL" clId="{418FEE1F-F6E4-4D29-A97B-B441BFC244CF}" dt="2025-09-15T18:10:56.869" v="4" actId="478"/>
          <ac:spMkLst>
            <pc:docMk/>
            <pc:sldMk cId="3747677853" sldId="318"/>
            <ac:spMk id="20" creationId="{21E709A9-52D8-43D3-A051-ADE7F6DB45FC}"/>
          </ac:spMkLst>
        </pc:spChg>
        <pc:spChg chg="del">
          <ac:chgData name="Kaveh Shabani" userId="777d2496-08d1-4e76-9346-d1753435d3c8" providerId="ADAL" clId="{418FEE1F-F6E4-4D29-A97B-B441BFC244CF}" dt="2025-09-15T18:10:59.510" v="8" actId="478"/>
          <ac:spMkLst>
            <pc:docMk/>
            <pc:sldMk cId="3747677853" sldId="318"/>
            <ac:spMk id="21" creationId="{A1FD75B4-668C-4753-B9A7-452C540DB31E}"/>
          </ac:spMkLst>
        </pc:spChg>
        <pc:picChg chg="del">
          <ac:chgData name="Kaveh Shabani" userId="777d2496-08d1-4e76-9346-d1753435d3c8" providerId="ADAL" clId="{418FEE1F-F6E4-4D29-A97B-B441BFC244CF}" dt="2025-09-15T18:10:49.849" v="1" actId="478"/>
          <ac:picMkLst>
            <pc:docMk/>
            <pc:sldMk cId="3747677853" sldId="318"/>
            <ac:picMk id="4" creationId="{77A5532F-3733-44C3-AD19-3504737BBD14}"/>
          </ac:picMkLst>
        </pc:picChg>
        <pc:picChg chg="mod">
          <ac:chgData name="Kaveh Shabani" userId="777d2496-08d1-4e76-9346-d1753435d3c8" providerId="ADAL" clId="{418FEE1F-F6E4-4D29-A97B-B441BFC244CF}" dt="2025-09-15T18:11:07.509" v="11" actId="1076"/>
          <ac:picMkLst>
            <pc:docMk/>
            <pc:sldMk cId="3747677853" sldId="318"/>
            <ac:picMk id="5" creationId="{E5132FC1-DDF2-4C92-B3CA-042EFFD43E7E}"/>
          </ac:picMkLst>
        </pc:picChg>
        <pc:cxnChg chg="del mod">
          <ac:chgData name="Kaveh Shabani" userId="777d2496-08d1-4e76-9346-d1753435d3c8" providerId="ADAL" clId="{418FEE1F-F6E4-4D29-A97B-B441BFC244CF}" dt="2025-09-15T18:10:58.510" v="6" actId="478"/>
          <ac:cxnSpMkLst>
            <pc:docMk/>
            <pc:sldMk cId="3747677853" sldId="318"/>
            <ac:cxnSpMk id="8" creationId="{36DB314D-D329-4E50-A1CA-5455ACD07315}"/>
          </ac:cxnSpMkLst>
        </pc:cxnChg>
        <pc:cxnChg chg="del mod">
          <ac:chgData name="Kaveh Shabani" userId="777d2496-08d1-4e76-9346-d1753435d3c8" providerId="ADAL" clId="{418FEE1F-F6E4-4D29-A97B-B441BFC244CF}" dt="2025-09-15T18:10:57.951" v="5" actId="478"/>
          <ac:cxnSpMkLst>
            <pc:docMk/>
            <pc:sldMk cId="3747677853" sldId="318"/>
            <ac:cxnSpMk id="17" creationId="{9EC33667-E79A-4125-9F6D-3D6BFF09D17B}"/>
          </ac:cxnSpMkLst>
        </pc:cxnChg>
      </pc:sldChg>
      <pc:sldChg chg="del">
        <pc:chgData name="Kaveh Shabani" userId="777d2496-08d1-4e76-9346-d1753435d3c8" providerId="ADAL" clId="{418FEE1F-F6E4-4D29-A97B-B441BFC244CF}" dt="2025-09-15T18:10:46.890" v="0" actId="47"/>
        <pc:sldMkLst>
          <pc:docMk/>
          <pc:sldMk cId="3139120325" sldId="328"/>
        </pc:sldMkLst>
      </pc:sldChg>
      <pc:sldChg chg="new del">
        <pc:chgData name="Kaveh Shabani" userId="777d2496-08d1-4e76-9346-d1753435d3c8" providerId="ADAL" clId="{418FEE1F-F6E4-4D29-A97B-B441BFC244CF}" dt="2025-09-15T18:12:37.810" v="19" actId="680"/>
        <pc:sldMkLst>
          <pc:docMk/>
          <pc:sldMk cId="590229219" sldId="333"/>
        </pc:sldMkLst>
      </pc:sldChg>
      <pc:sldChg chg="del">
        <pc:chgData name="Kaveh Shabani" userId="777d2496-08d1-4e76-9346-d1753435d3c8" providerId="ADAL" clId="{418FEE1F-F6E4-4D29-A97B-B441BFC244CF}" dt="2025-09-15T18:12:26.761" v="17" actId="47"/>
        <pc:sldMkLst>
          <pc:docMk/>
          <pc:sldMk cId="2224751298" sldId="333"/>
        </pc:sldMkLst>
      </pc:sldChg>
      <pc:sldChg chg="addSp delSp modSp add mod setBg addAnim delAnim">
        <pc:chgData name="Kaveh Shabani" userId="777d2496-08d1-4e76-9346-d1753435d3c8" providerId="ADAL" clId="{418FEE1F-F6E4-4D29-A97B-B441BFC244CF}" dt="2025-09-15T18:14:06.196" v="60" actId="1076"/>
        <pc:sldMkLst>
          <pc:docMk/>
          <pc:sldMk cId="2975983418" sldId="333"/>
        </pc:sldMkLst>
        <pc:spChg chg="mod">
          <ac:chgData name="Kaveh Shabani" userId="777d2496-08d1-4e76-9346-d1753435d3c8" providerId="ADAL" clId="{418FEE1F-F6E4-4D29-A97B-B441BFC244CF}" dt="2025-09-15T18:13:53.542" v="56" actId="26606"/>
          <ac:spMkLst>
            <pc:docMk/>
            <pc:sldMk cId="2975983418" sldId="333"/>
            <ac:spMk id="2" creationId="{4BC3F1DE-55DD-997D-50C7-2C3FA3FB878F}"/>
          </ac:spMkLst>
        </pc:spChg>
        <pc:spChg chg="add del">
          <ac:chgData name="Kaveh Shabani" userId="777d2496-08d1-4e76-9346-d1753435d3c8" providerId="ADAL" clId="{418FEE1F-F6E4-4D29-A97B-B441BFC244CF}" dt="2025-09-15T18:13:53.542" v="56" actId="26606"/>
          <ac:spMkLst>
            <pc:docMk/>
            <pc:sldMk cId="2975983418" sldId="333"/>
            <ac:spMk id="8" creationId="{9B7AD9F6-8CE7-4299-8FC6-328F4DCD3FF9}"/>
          </ac:spMkLst>
        </pc:spChg>
        <pc:spChg chg="add del">
          <ac:chgData name="Kaveh Shabani" userId="777d2496-08d1-4e76-9346-d1753435d3c8" providerId="ADAL" clId="{418FEE1F-F6E4-4D29-A97B-B441BFC244CF}" dt="2025-09-15T18:13:53.542" v="56" actId="26606"/>
          <ac:spMkLst>
            <pc:docMk/>
            <pc:sldMk cId="2975983418" sldId="333"/>
            <ac:spMk id="10" creationId="{F49775AF-8896-43EE-92C6-83497D6DC56F}"/>
          </ac:spMkLst>
        </pc:spChg>
        <pc:spChg chg="add del">
          <ac:chgData name="Kaveh Shabani" userId="777d2496-08d1-4e76-9346-d1753435d3c8" providerId="ADAL" clId="{418FEE1F-F6E4-4D29-A97B-B441BFC244CF}" dt="2025-09-15T18:13:03.082" v="39" actId="26606"/>
          <ac:spMkLst>
            <pc:docMk/>
            <pc:sldMk cId="2975983418" sldId="333"/>
            <ac:spMk id="15" creationId="{337940BB-FBC4-492E-BD92-3B7B914D0EAE}"/>
          </ac:spMkLst>
        </pc:spChg>
        <pc:spChg chg="add del">
          <ac:chgData name="Kaveh Shabani" userId="777d2496-08d1-4e76-9346-d1753435d3c8" providerId="ADAL" clId="{418FEE1F-F6E4-4D29-A97B-B441BFC244CF}" dt="2025-09-15T18:13:03.082" v="39" actId="26606"/>
          <ac:spMkLst>
            <pc:docMk/>
            <pc:sldMk cId="2975983418" sldId="333"/>
            <ac:spMk id="17" creationId="{3FCFB1DE-0B7E-48CC-BA90-B2AB0889F9D6}"/>
          </ac:spMkLst>
        </pc:spChg>
        <pc:spChg chg="add del">
          <ac:chgData name="Kaveh Shabani" userId="777d2496-08d1-4e76-9346-d1753435d3c8" providerId="ADAL" clId="{418FEE1F-F6E4-4D29-A97B-B441BFC244CF}" dt="2025-09-15T18:13:06.858" v="41" actId="26606"/>
          <ac:spMkLst>
            <pc:docMk/>
            <pc:sldMk cId="2975983418" sldId="333"/>
            <ac:spMk id="19" creationId="{7D9D36D6-2AC5-46A1-A849-4C82D5264A3A}"/>
          </ac:spMkLst>
        </pc:spChg>
        <pc:spChg chg="add del">
          <ac:chgData name="Kaveh Shabani" userId="777d2496-08d1-4e76-9346-d1753435d3c8" providerId="ADAL" clId="{418FEE1F-F6E4-4D29-A97B-B441BFC244CF}" dt="2025-09-15T18:13:11.748" v="43" actId="26606"/>
          <ac:spMkLst>
            <pc:docMk/>
            <pc:sldMk cId="2975983418" sldId="333"/>
            <ac:spMk id="21" creationId="{9B7AD9F6-8CE7-4299-8FC6-328F4DCD3FF9}"/>
          </ac:spMkLst>
        </pc:spChg>
        <pc:spChg chg="add del">
          <ac:chgData name="Kaveh Shabani" userId="777d2496-08d1-4e76-9346-d1753435d3c8" providerId="ADAL" clId="{418FEE1F-F6E4-4D29-A97B-B441BFC244CF}" dt="2025-09-15T18:13:11.748" v="43" actId="26606"/>
          <ac:spMkLst>
            <pc:docMk/>
            <pc:sldMk cId="2975983418" sldId="333"/>
            <ac:spMk id="22" creationId="{F49775AF-8896-43EE-92C6-83497D6DC56F}"/>
          </ac:spMkLst>
        </pc:spChg>
        <pc:spChg chg="add del">
          <ac:chgData name="Kaveh Shabani" userId="777d2496-08d1-4e76-9346-d1753435d3c8" providerId="ADAL" clId="{418FEE1F-F6E4-4D29-A97B-B441BFC244CF}" dt="2025-09-15T18:13:13.905" v="45" actId="26606"/>
          <ac:spMkLst>
            <pc:docMk/>
            <pc:sldMk cId="2975983418" sldId="333"/>
            <ac:spMk id="24" creationId="{337940BB-FBC4-492E-BD92-3B7B914D0EAE}"/>
          </ac:spMkLst>
        </pc:spChg>
        <pc:spChg chg="add del">
          <ac:chgData name="Kaveh Shabani" userId="777d2496-08d1-4e76-9346-d1753435d3c8" providerId="ADAL" clId="{418FEE1F-F6E4-4D29-A97B-B441BFC244CF}" dt="2025-09-15T18:13:13.905" v="45" actId="26606"/>
          <ac:spMkLst>
            <pc:docMk/>
            <pc:sldMk cId="2975983418" sldId="333"/>
            <ac:spMk id="25" creationId="{3FCFB1DE-0B7E-48CC-BA90-B2AB0889F9D6}"/>
          </ac:spMkLst>
        </pc:spChg>
        <pc:spChg chg="add del">
          <ac:chgData name="Kaveh Shabani" userId="777d2496-08d1-4e76-9346-d1753435d3c8" providerId="ADAL" clId="{418FEE1F-F6E4-4D29-A97B-B441BFC244CF}" dt="2025-09-15T18:13:52.904" v="55" actId="26606"/>
          <ac:spMkLst>
            <pc:docMk/>
            <pc:sldMk cId="2975983418" sldId="333"/>
            <ac:spMk id="27" creationId="{9B7AD9F6-8CE7-4299-8FC6-328F4DCD3FF9}"/>
          </ac:spMkLst>
        </pc:spChg>
        <pc:spChg chg="add del">
          <ac:chgData name="Kaveh Shabani" userId="777d2496-08d1-4e76-9346-d1753435d3c8" providerId="ADAL" clId="{418FEE1F-F6E4-4D29-A97B-B441BFC244CF}" dt="2025-09-15T18:13:52.904" v="55" actId="26606"/>
          <ac:spMkLst>
            <pc:docMk/>
            <pc:sldMk cId="2975983418" sldId="333"/>
            <ac:spMk id="28" creationId="{F49775AF-8896-43EE-92C6-83497D6DC56F}"/>
          </ac:spMkLst>
        </pc:spChg>
        <pc:picChg chg="add mod">
          <ac:chgData name="Kaveh Shabani" userId="777d2496-08d1-4e76-9346-d1753435d3c8" providerId="ADAL" clId="{418FEE1F-F6E4-4D29-A97B-B441BFC244CF}" dt="2025-09-15T18:14:06.196" v="60" actId="1076"/>
          <ac:picMkLst>
            <pc:docMk/>
            <pc:sldMk cId="2975983418" sldId="333"/>
            <ac:picMk id="3" creationId="{CE3D2C3B-E408-A1B8-9257-192F96AD2F33}"/>
          </ac:picMkLst>
        </pc:picChg>
        <pc:picChg chg="del">
          <ac:chgData name="Kaveh Shabani" userId="777d2496-08d1-4e76-9346-d1753435d3c8" providerId="ADAL" clId="{418FEE1F-F6E4-4D29-A97B-B441BFC244CF}" dt="2025-09-15T18:12:41.194" v="21" actId="478"/>
          <ac:picMkLst>
            <pc:docMk/>
            <pc:sldMk cId="2975983418" sldId="333"/>
            <ac:picMk id="5" creationId="{6CB01057-CCB7-FB8F-22B8-97470F1E88B3}"/>
          </ac:picMkLst>
        </pc:picChg>
      </pc:sldChg>
    </pc:docChg>
  </pc:docChgLst>
  <pc:docChgLst>
    <pc:chgData name="Kaveh Shabani" userId="777d2496-08d1-4e76-9346-d1753435d3c8" providerId="ADAL" clId="{71AEA57A-A7A6-42A5-B3CA-48CEF33478E6}"/>
    <pc:docChg chg="undo custSel addSld delSld modSld sldOrd">
      <pc:chgData name="Kaveh Shabani" userId="777d2496-08d1-4e76-9346-d1753435d3c8" providerId="ADAL" clId="{71AEA57A-A7A6-42A5-B3CA-48CEF33478E6}" dt="2025-09-15T18:09:10.373" v="2598" actId="1076"/>
      <pc:docMkLst>
        <pc:docMk/>
      </pc:docMkLst>
      <pc:sldChg chg="addSp delSp modSp mod setBg">
        <pc:chgData name="Kaveh Shabani" userId="777d2496-08d1-4e76-9346-d1753435d3c8" providerId="ADAL" clId="{71AEA57A-A7A6-42A5-B3CA-48CEF33478E6}" dt="2025-09-15T17:14:01.776" v="1996" actId="1076"/>
        <pc:sldMkLst>
          <pc:docMk/>
          <pc:sldMk cId="3472355617" sldId="257"/>
        </pc:sldMkLst>
        <pc:spChg chg="mod">
          <ac:chgData name="Kaveh Shabani" userId="777d2496-08d1-4e76-9346-d1753435d3c8" providerId="ADAL" clId="{71AEA57A-A7A6-42A5-B3CA-48CEF33478E6}" dt="2025-09-15T17:08:14.554" v="1960" actId="1076"/>
          <ac:spMkLst>
            <pc:docMk/>
            <pc:sldMk cId="3472355617" sldId="257"/>
            <ac:spMk id="2" creationId="{00000000-0000-0000-0000-000000000000}"/>
          </ac:spMkLst>
        </pc:spChg>
        <pc:spChg chg="add mod">
          <ac:chgData name="Kaveh Shabani" userId="777d2496-08d1-4e76-9346-d1753435d3c8" providerId="ADAL" clId="{71AEA57A-A7A6-42A5-B3CA-48CEF33478E6}" dt="2025-09-15T17:13:11.027" v="1989" actId="1076"/>
          <ac:spMkLst>
            <pc:docMk/>
            <pc:sldMk cId="3472355617" sldId="257"/>
            <ac:spMk id="3" creationId="{6CF8580A-C072-9DD1-6E20-9790A5C8BFF9}"/>
          </ac:spMkLst>
        </pc:spChg>
        <pc:spChg chg="add mod">
          <ac:chgData name="Kaveh Shabani" userId="777d2496-08d1-4e76-9346-d1753435d3c8" providerId="ADAL" clId="{71AEA57A-A7A6-42A5-B3CA-48CEF33478E6}" dt="2025-09-15T17:12:29.080" v="1984" actId="1076"/>
          <ac:spMkLst>
            <pc:docMk/>
            <pc:sldMk cId="3472355617" sldId="257"/>
            <ac:spMk id="10" creationId="{015FC85D-0410-D56F-A444-15DCB289A410}"/>
          </ac:spMkLst>
        </pc:spChg>
        <pc:spChg chg="mod">
          <ac:chgData name="Kaveh Shabani" userId="777d2496-08d1-4e76-9346-d1753435d3c8" providerId="ADAL" clId="{71AEA57A-A7A6-42A5-B3CA-48CEF33478E6}" dt="2025-09-15T17:08:30.230" v="1963" actId="164"/>
          <ac:spMkLst>
            <pc:docMk/>
            <pc:sldMk cId="3472355617" sldId="257"/>
            <ac:spMk id="11" creationId="{90B875F2-0956-B784-B3B0-CDEF2ABAC2A9}"/>
          </ac:spMkLst>
        </pc:spChg>
        <pc:spChg chg="add mod">
          <ac:chgData name="Kaveh Shabani" userId="777d2496-08d1-4e76-9346-d1753435d3c8" providerId="ADAL" clId="{71AEA57A-A7A6-42A5-B3CA-48CEF33478E6}" dt="2025-09-15T17:12:29.080" v="1984" actId="1076"/>
          <ac:spMkLst>
            <pc:docMk/>
            <pc:sldMk cId="3472355617" sldId="257"/>
            <ac:spMk id="13" creationId="{95321C6E-3C08-2328-3071-12332C6E90A4}"/>
          </ac:spMkLst>
        </pc:spChg>
        <pc:grpChg chg="add mod">
          <ac:chgData name="Kaveh Shabani" userId="777d2496-08d1-4e76-9346-d1753435d3c8" providerId="ADAL" clId="{71AEA57A-A7A6-42A5-B3CA-48CEF33478E6}" dt="2025-09-15T17:08:38.011" v="1964" actId="1076"/>
          <ac:grpSpMkLst>
            <pc:docMk/>
            <pc:sldMk cId="3472355617" sldId="257"/>
            <ac:grpSpMk id="4" creationId="{7AD77CD7-5615-0B78-69C9-A68FC1718F5F}"/>
          </ac:grpSpMkLst>
        </pc:grpChg>
        <pc:grpChg chg="add mod">
          <ac:chgData name="Kaveh Shabani" userId="777d2496-08d1-4e76-9346-d1753435d3c8" providerId="ADAL" clId="{71AEA57A-A7A6-42A5-B3CA-48CEF33478E6}" dt="2025-08-21T18:49:05.998" v="216" actId="164"/>
          <ac:grpSpMkLst>
            <pc:docMk/>
            <pc:sldMk cId="3472355617" sldId="257"/>
            <ac:grpSpMk id="12" creationId="{B979FE5A-984A-821A-5FB5-4DF39B2AB1E7}"/>
          </ac:grpSpMkLst>
        </pc:grpChg>
        <pc:grpChg chg="add mod">
          <ac:chgData name="Kaveh Shabani" userId="777d2496-08d1-4e76-9346-d1753435d3c8" providerId="ADAL" clId="{71AEA57A-A7A6-42A5-B3CA-48CEF33478E6}" dt="2025-09-15T17:08:17.610" v="1961" actId="14100"/>
          <ac:grpSpMkLst>
            <pc:docMk/>
            <pc:sldMk cId="3472355617" sldId="257"/>
            <ac:grpSpMk id="16" creationId="{4D3E0EDE-E7C0-F2CA-5CA0-FA024C41F427}"/>
          </ac:grpSpMkLst>
        </pc:grpChg>
        <pc:grpChg chg="mod">
          <ac:chgData name="Kaveh Shabani" userId="777d2496-08d1-4e76-9346-d1753435d3c8" providerId="ADAL" clId="{71AEA57A-A7A6-42A5-B3CA-48CEF33478E6}" dt="2025-09-14T22:08:11.594" v="1365" actId="571"/>
          <ac:grpSpMkLst>
            <pc:docMk/>
            <pc:sldMk cId="3472355617" sldId="257"/>
            <ac:grpSpMk id="26" creationId="{264193CA-F078-9FF1-6178-810B486C68EE}"/>
          </ac:grpSpMkLst>
        </pc:grpChg>
        <pc:picChg chg="mod">
          <ac:chgData name="Kaveh Shabani" userId="777d2496-08d1-4e76-9346-d1753435d3c8" providerId="ADAL" clId="{71AEA57A-A7A6-42A5-B3CA-48CEF33478E6}" dt="2025-09-15T17:14:01.776" v="1996" actId="1076"/>
          <ac:picMkLst>
            <pc:docMk/>
            <pc:sldMk cId="3472355617" sldId="257"/>
            <ac:picMk id="5" creationId="{106F2D3C-38DD-1696-57E2-E9A6A7681E1F}"/>
          </ac:picMkLst>
        </pc:picChg>
        <pc:picChg chg="add mod">
          <ac:chgData name="Kaveh Shabani" userId="777d2496-08d1-4e76-9346-d1753435d3c8" providerId="ADAL" clId="{71AEA57A-A7A6-42A5-B3CA-48CEF33478E6}" dt="2025-09-14T22:05:48.639" v="1082" actId="14100"/>
          <ac:picMkLst>
            <pc:docMk/>
            <pc:sldMk cId="3472355617" sldId="257"/>
            <ac:picMk id="6" creationId="{675B8DEB-C5B0-2550-327F-886054401E28}"/>
          </ac:picMkLst>
        </pc:picChg>
        <pc:picChg chg="add mod modCrop">
          <ac:chgData name="Kaveh Shabani" userId="777d2496-08d1-4e76-9346-d1753435d3c8" providerId="ADAL" clId="{71AEA57A-A7A6-42A5-B3CA-48CEF33478E6}" dt="2025-09-15T17:12:29.080" v="1984" actId="1076"/>
          <ac:picMkLst>
            <pc:docMk/>
            <pc:sldMk cId="3472355617" sldId="257"/>
            <ac:picMk id="7" creationId="{B8B716E5-904D-774C-1AC2-E3D2EA142C78}"/>
          </ac:picMkLst>
        </pc:picChg>
        <pc:picChg chg="add del mod">
          <ac:chgData name="Kaveh Shabani" userId="777d2496-08d1-4e76-9346-d1753435d3c8" providerId="ADAL" clId="{71AEA57A-A7A6-42A5-B3CA-48CEF33478E6}" dt="2025-09-14T22:05:50.878" v="1083" actId="478"/>
          <ac:picMkLst>
            <pc:docMk/>
            <pc:sldMk cId="3472355617" sldId="257"/>
            <ac:picMk id="8" creationId="{E940E0FB-0860-55F9-19B7-2991931FE5EE}"/>
          </ac:picMkLst>
        </pc:picChg>
        <pc:picChg chg="add mod">
          <ac:chgData name="Kaveh Shabani" userId="777d2496-08d1-4e76-9346-d1753435d3c8" providerId="ADAL" clId="{71AEA57A-A7A6-42A5-B3CA-48CEF33478E6}" dt="2025-09-15T17:12:40.411" v="1985" actId="1076"/>
          <ac:picMkLst>
            <pc:docMk/>
            <pc:sldMk cId="3472355617" sldId="257"/>
            <ac:picMk id="15" creationId="{C08015A9-6295-C628-93A5-F84ECDE097CE}"/>
          </ac:picMkLst>
        </pc:picChg>
        <pc:picChg chg="add mod">
          <ac:chgData name="Kaveh Shabani" userId="777d2496-08d1-4e76-9346-d1753435d3c8" providerId="ADAL" clId="{71AEA57A-A7A6-42A5-B3CA-48CEF33478E6}" dt="2025-09-15T17:13:48.185" v="1993" actId="14100"/>
          <ac:picMkLst>
            <pc:docMk/>
            <pc:sldMk cId="3472355617" sldId="257"/>
            <ac:picMk id="18" creationId="{040A8F0F-B764-2E97-DC2F-BD812394A7EB}"/>
          </ac:picMkLst>
        </pc:picChg>
        <pc:picChg chg="mod">
          <ac:chgData name="Kaveh Shabani" userId="777d2496-08d1-4e76-9346-d1753435d3c8" providerId="ADAL" clId="{71AEA57A-A7A6-42A5-B3CA-48CEF33478E6}" dt="2025-09-15T17:13:00.001" v="1988" actId="14100"/>
          <ac:picMkLst>
            <pc:docMk/>
            <pc:sldMk cId="3472355617" sldId="257"/>
            <ac:picMk id="21" creationId="{DA8B8093-6D40-73FD-C081-802991DDBE59}"/>
          </ac:picMkLst>
        </pc:picChg>
        <pc:picChg chg="mod modCrop">
          <ac:chgData name="Kaveh Shabani" userId="777d2496-08d1-4e76-9346-d1753435d3c8" providerId="ADAL" clId="{71AEA57A-A7A6-42A5-B3CA-48CEF33478E6}" dt="2025-09-15T17:13:15.845" v="1990" actId="1076"/>
          <ac:picMkLst>
            <pc:docMk/>
            <pc:sldMk cId="3472355617" sldId="257"/>
            <ac:picMk id="23" creationId="{5DD5EE97-5D0E-8BC6-4E42-3AE4E732D359}"/>
          </ac:picMkLst>
        </pc:picChg>
        <pc:picChg chg="mod">
          <ac:chgData name="Kaveh Shabani" userId="777d2496-08d1-4e76-9346-d1753435d3c8" providerId="ADAL" clId="{71AEA57A-A7A6-42A5-B3CA-48CEF33478E6}" dt="2025-09-15T17:13:11.027" v="1989" actId="1076"/>
          <ac:picMkLst>
            <pc:docMk/>
            <pc:sldMk cId="3472355617" sldId="257"/>
            <ac:picMk id="25" creationId="{1760CEC6-1E52-8EEC-0F69-6826E8D010BB}"/>
          </ac:picMkLst>
        </pc:picChg>
        <pc:cxnChg chg="add mod">
          <ac:chgData name="Kaveh Shabani" userId="777d2496-08d1-4e76-9346-d1753435d3c8" providerId="ADAL" clId="{71AEA57A-A7A6-42A5-B3CA-48CEF33478E6}" dt="2025-09-15T17:09:42.224" v="1973" actId="1582"/>
          <ac:cxnSpMkLst>
            <pc:docMk/>
            <pc:sldMk cId="3472355617" sldId="257"/>
            <ac:cxnSpMk id="14" creationId="{EB825BFD-561A-6DAA-FC94-DCB09E09A9D2}"/>
          </ac:cxnSpMkLst>
        </pc:cxnChg>
      </pc:sldChg>
      <pc:sldChg chg="addSp delSp modSp add mod setBg">
        <pc:chgData name="Kaveh Shabani" userId="777d2496-08d1-4e76-9346-d1753435d3c8" providerId="ADAL" clId="{71AEA57A-A7A6-42A5-B3CA-48CEF33478E6}" dt="2025-08-21T19:14:42.357" v="575" actId="14100"/>
        <pc:sldMkLst>
          <pc:docMk/>
          <pc:sldMk cId="833779885" sldId="259"/>
        </pc:sldMkLst>
        <pc:spChg chg="mod">
          <ac:chgData name="Kaveh Shabani" userId="777d2496-08d1-4e76-9346-d1753435d3c8" providerId="ADAL" clId="{71AEA57A-A7A6-42A5-B3CA-48CEF33478E6}" dt="2025-08-21T19:14:04.602" v="560" actId="26606"/>
          <ac:spMkLst>
            <pc:docMk/>
            <pc:sldMk cId="833779885" sldId="259"/>
            <ac:spMk id="2" creationId="{0C640158-A0AA-4694-9CA8-797C72D52BD1}"/>
          </ac:spMkLst>
        </pc:spChg>
        <pc:spChg chg="mod">
          <ac:chgData name="Kaveh Shabani" userId="777d2496-08d1-4e76-9346-d1753435d3c8" providerId="ADAL" clId="{71AEA57A-A7A6-42A5-B3CA-48CEF33478E6}" dt="2025-08-21T19:14:36.627" v="574" actId="20577"/>
          <ac:spMkLst>
            <pc:docMk/>
            <pc:sldMk cId="833779885" sldId="259"/>
            <ac:spMk id="6" creationId="{FED2B215-6C0F-432B-93AE-9ACC99F788AF}"/>
          </ac:spMkLst>
        </pc:spChg>
        <pc:spChg chg="add">
          <ac:chgData name="Kaveh Shabani" userId="777d2496-08d1-4e76-9346-d1753435d3c8" providerId="ADAL" clId="{71AEA57A-A7A6-42A5-B3CA-48CEF33478E6}" dt="2025-08-21T19:14:04.602" v="560" actId="26606"/>
          <ac:spMkLst>
            <pc:docMk/>
            <pc:sldMk cId="833779885" sldId="259"/>
            <ac:spMk id="30" creationId="{04812C46-200A-4DEB-A05E-3ED6C68C2387}"/>
          </ac:spMkLst>
        </pc:spChg>
        <pc:spChg chg="add">
          <ac:chgData name="Kaveh Shabani" userId="777d2496-08d1-4e76-9346-d1753435d3c8" providerId="ADAL" clId="{71AEA57A-A7A6-42A5-B3CA-48CEF33478E6}" dt="2025-08-21T19:14:04.602" v="560" actId="26606"/>
          <ac:spMkLst>
            <pc:docMk/>
            <pc:sldMk cId="833779885" sldId="259"/>
            <ac:spMk id="31" creationId="{D1EA859B-E555-4109-94F3-6700E046E008}"/>
          </ac:spMkLst>
        </pc:spChg>
        <pc:picChg chg="add mod ord">
          <ac:chgData name="Kaveh Shabani" userId="777d2496-08d1-4e76-9346-d1753435d3c8" providerId="ADAL" clId="{71AEA57A-A7A6-42A5-B3CA-48CEF33478E6}" dt="2025-08-21T19:14:42.357" v="575" actId="14100"/>
          <ac:picMkLst>
            <pc:docMk/>
            <pc:sldMk cId="833779885" sldId="259"/>
            <ac:picMk id="4" creationId="{6EEB0360-67D0-2782-42DE-C537D0A9FC14}"/>
          </ac:picMkLst>
        </pc:picChg>
      </pc:sldChg>
      <pc:sldChg chg="addSp delSp modSp del mod">
        <pc:chgData name="Kaveh Shabani" userId="777d2496-08d1-4e76-9346-d1753435d3c8" providerId="ADAL" clId="{71AEA57A-A7A6-42A5-B3CA-48CEF33478E6}" dt="2025-08-21T19:12:36.705" v="537" actId="47"/>
        <pc:sldMkLst>
          <pc:docMk/>
          <pc:sldMk cId="1142849279" sldId="261"/>
        </pc:sldMkLst>
      </pc:sldChg>
      <pc:sldChg chg="delSp modSp del mod">
        <pc:chgData name="Kaveh Shabani" userId="777d2496-08d1-4e76-9346-d1753435d3c8" providerId="ADAL" clId="{71AEA57A-A7A6-42A5-B3CA-48CEF33478E6}" dt="2025-08-21T19:13:03.678" v="543" actId="47"/>
        <pc:sldMkLst>
          <pc:docMk/>
          <pc:sldMk cId="1654436194" sldId="262"/>
        </pc:sldMkLst>
      </pc:sldChg>
      <pc:sldChg chg="delSp modSp del mod">
        <pc:chgData name="Kaveh Shabani" userId="777d2496-08d1-4e76-9346-d1753435d3c8" providerId="ADAL" clId="{71AEA57A-A7A6-42A5-B3CA-48CEF33478E6}" dt="2025-08-21T19:13:08.981" v="544" actId="47"/>
        <pc:sldMkLst>
          <pc:docMk/>
          <pc:sldMk cId="341408370" sldId="263"/>
        </pc:sldMkLst>
      </pc:sldChg>
      <pc:sldChg chg="addSp delSp modSp add mod modAnim">
        <pc:chgData name="Kaveh Shabani" userId="777d2496-08d1-4e76-9346-d1753435d3c8" providerId="ADAL" clId="{71AEA57A-A7A6-42A5-B3CA-48CEF33478E6}" dt="2025-09-15T17:17:32.708" v="2033" actId="1076"/>
        <pc:sldMkLst>
          <pc:docMk/>
          <pc:sldMk cId="2025519548" sldId="266"/>
        </pc:sldMkLst>
        <pc:spChg chg="mod">
          <ac:chgData name="Kaveh Shabani" userId="777d2496-08d1-4e76-9346-d1753435d3c8" providerId="ADAL" clId="{71AEA57A-A7A6-42A5-B3CA-48CEF33478E6}" dt="2025-09-15T17:17:16.902" v="2031" actId="1076"/>
          <ac:spMkLst>
            <pc:docMk/>
            <pc:sldMk cId="2025519548" sldId="266"/>
            <ac:spMk id="2" creationId="{36EA0808-0F1F-4521-A90F-F3C31A2309C2}"/>
          </ac:spMkLst>
        </pc:spChg>
        <pc:spChg chg="mod">
          <ac:chgData name="Kaveh Shabani" userId="777d2496-08d1-4e76-9346-d1753435d3c8" providerId="ADAL" clId="{71AEA57A-A7A6-42A5-B3CA-48CEF33478E6}" dt="2025-09-15T17:17:22.094" v="2032" actId="1076"/>
          <ac:spMkLst>
            <pc:docMk/>
            <pc:sldMk cId="2025519548" sldId="266"/>
            <ac:spMk id="3" creationId="{100CA01B-7BCB-4F2F-A3BD-CE5DC6ABF7E3}"/>
          </ac:spMkLst>
        </pc:spChg>
        <pc:spChg chg="add mod">
          <ac:chgData name="Kaveh Shabani" userId="777d2496-08d1-4e76-9346-d1753435d3c8" providerId="ADAL" clId="{71AEA57A-A7A6-42A5-B3CA-48CEF33478E6}" dt="2025-09-15T17:17:02.814" v="2028" actId="571"/>
          <ac:spMkLst>
            <pc:docMk/>
            <pc:sldMk cId="2025519548" sldId="266"/>
            <ac:spMk id="5" creationId="{0A939895-6399-6477-A1AE-A26017D2CAB0}"/>
          </ac:spMkLst>
        </pc:spChg>
        <pc:spChg chg="mod">
          <ac:chgData name="Kaveh Shabani" userId="777d2496-08d1-4e76-9346-d1753435d3c8" providerId="ADAL" clId="{71AEA57A-A7A6-42A5-B3CA-48CEF33478E6}" dt="2025-09-15T17:17:02.814" v="2028" actId="571"/>
          <ac:spMkLst>
            <pc:docMk/>
            <pc:sldMk cId="2025519548" sldId="266"/>
            <ac:spMk id="8" creationId="{A1485349-7DDA-47F4-868B-1DFFFB076F30}"/>
          </ac:spMkLst>
        </pc:spChg>
        <pc:spChg chg="mod">
          <ac:chgData name="Kaveh Shabani" userId="777d2496-08d1-4e76-9346-d1753435d3c8" providerId="ADAL" clId="{71AEA57A-A7A6-42A5-B3CA-48CEF33478E6}" dt="2025-09-14T22:10:14.710" v="1395" actId="1076"/>
          <ac:spMkLst>
            <pc:docMk/>
            <pc:sldMk cId="2025519548" sldId="266"/>
            <ac:spMk id="9" creationId="{8B93C49D-5B03-42F3-95E2-8B0F6CF122B2}"/>
          </ac:spMkLst>
        </pc:spChg>
        <pc:spChg chg="mod">
          <ac:chgData name="Kaveh Shabani" userId="777d2496-08d1-4e76-9346-d1753435d3c8" providerId="ADAL" clId="{71AEA57A-A7A6-42A5-B3CA-48CEF33478E6}" dt="2025-09-15T17:17:02.814" v="2028" actId="571"/>
          <ac:spMkLst>
            <pc:docMk/>
            <pc:sldMk cId="2025519548" sldId="266"/>
            <ac:spMk id="10" creationId="{A72B413D-3C88-8B86-0765-78A359D0C7E5}"/>
          </ac:spMkLst>
        </pc:spChg>
        <pc:spChg chg="add mod">
          <ac:chgData name="Kaveh Shabani" userId="777d2496-08d1-4e76-9346-d1753435d3c8" providerId="ADAL" clId="{71AEA57A-A7A6-42A5-B3CA-48CEF33478E6}" dt="2025-09-15T17:17:02.814" v="2028" actId="571"/>
          <ac:spMkLst>
            <pc:docMk/>
            <pc:sldMk cId="2025519548" sldId="266"/>
            <ac:spMk id="13" creationId="{83800D27-DB80-D3D2-1EEE-EAC270781159}"/>
          </ac:spMkLst>
        </pc:spChg>
        <pc:grpChg chg="add mod">
          <ac:chgData name="Kaveh Shabani" userId="777d2496-08d1-4e76-9346-d1753435d3c8" providerId="ADAL" clId="{71AEA57A-A7A6-42A5-B3CA-48CEF33478E6}" dt="2025-09-15T17:17:02.814" v="2028" actId="571"/>
          <ac:grpSpMkLst>
            <pc:docMk/>
            <pc:sldMk cId="2025519548" sldId="266"/>
            <ac:grpSpMk id="6" creationId="{B645A5C5-25FE-6B35-5A7F-15DD3E3629CF}"/>
          </ac:grpSpMkLst>
        </pc:grpChg>
        <pc:grpChg chg="mod">
          <ac:chgData name="Kaveh Shabani" userId="777d2496-08d1-4e76-9346-d1753435d3c8" providerId="ADAL" clId="{71AEA57A-A7A6-42A5-B3CA-48CEF33478E6}" dt="2025-09-15T17:17:02.814" v="2028" actId="571"/>
          <ac:grpSpMkLst>
            <pc:docMk/>
            <pc:sldMk cId="2025519548" sldId="266"/>
            <ac:grpSpMk id="15" creationId="{A17C9E75-B043-471F-919C-06C08388C973}"/>
          </ac:grpSpMkLst>
        </pc:grpChg>
        <pc:grpChg chg="add mod">
          <ac:chgData name="Kaveh Shabani" userId="777d2496-08d1-4e76-9346-d1753435d3c8" providerId="ADAL" clId="{71AEA57A-A7A6-42A5-B3CA-48CEF33478E6}" dt="2025-09-15T17:17:32.708" v="2033" actId="1076"/>
          <ac:grpSpMkLst>
            <pc:docMk/>
            <pc:sldMk cId="2025519548" sldId="266"/>
            <ac:grpSpMk id="17" creationId="{ACB4859B-0221-F73C-1194-12E11F03B893}"/>
          </ac:grpSpMkLst>
        </pc:grpChg>
        <pc:picChg chg="mod">
          <ac:chgData name="Kaveh Shabani" userId="777d2496-08d1-4e76-9346-d1753435d3c8" providerId="ADAL" clId="{71AEA57A-A7A6-42A5-B3CA-48CEF33478E6}" dt="2025-09-15T17:17:02.814" v="2028" actId="571"/>
          <ac:picMkLst>
            <pc:docMk/>
            <pc:sldMk cId="2025519548" sldId="266"/>
            <ac:picMk id="7" creationId="{F319293D-D265-453A-A27A-96FEFC310AA2}"/>
          </ac:picMkLst>
        </pc:picChg>
        <pc:picChg chg="add mod">
          <ac:chgData name="Kaveh Shabani" userId="777d2496-08d1-4e76-9346-d1753435d3c8" providerId="ADAL" clId="{71AEA57A-A7A6-42A5-B3CA-48CEF33478E6}" dt="2025-09-15T17:16:12.046" v="2013" actId="1076"/>
          <ac:picMkLst>
            <pc:docMk/>
            <pc:sldMk cId="2025519548" sldId="266"/>
            <ac:picMk id="18" creationId="{3B87BCF2-9E3C-3575-BC17-1B2129D16655}"/>
          </ac:picMkLst>
        </pc:picChg>
        <pc:picChg chg="mod">
          <ac:chgData name="Kaveh Shabani" userId="777d2496-08d1-4e76-9346-d1753435d3c8" providerId="ADAL" clId="{71AEA57A-A7A6-42A5-B3CA-48CEF33478E6}" dt="2025-09-14T22:10:27.039" v="1397" actId="1076"/>
          <ac:picMkLst>
            <pc:docMk/>
            <pc:sldMk cId="2025519548" sldId="266"/>
            <ac:picMk id="1026" creationId="{6CA9DB76-DA8A-4003-9D0A-3B9BA3FF72EA}"/>
          </ac:picMkLst>
        </pc:picChg>
        <pc:picChg chg="add mod">
          <ac:chgData name="Kaveh Shabani" userId="777d2496-08d1-4e76-9346-d1753435d3c8" providerId="ADAL" clId="{71AEA57A-A7A6-42A5-B3CA-48CEF33478E6}" dt="2025-09-14T22:10:14.710" v="1395" actId="1076"/>
          <ac:picMkLst>
            <pc:docMk/>
            <pc:sldMk cId="2025519548" sldId="266"/>
            <ac:picMk id="1028" creationId="{B2D0EBE9-56B3-DD73-1CAC-278F37212356}"/>
          </ac:picMkLst>
        </pc:picChg>
        <pc:cxnChg chg="mod">
          <ac:chgData name="Kaveh Shabani" userId="777d2496-08d1-4e76-9346-d1753435d3c8" providerId="ADAL" clId="{71AEA57A-A7A6-42A5-B3CA-48CEF33478E6}" dt="2025-09-15T17:17:02.814" v="2028" actId="571"/>
          <ac:cxnSpMkLst>
            <pc:docMk/>
            <pc:sldMk cId="2025519548" sldId="266"/>
            <ac:cxnSpMk id="11" creationId="{544F30DF-8570-42D4-9A4B-FE86B5C49FFB}"/>
          </ac:cxnSpMkLst>
        </pc:cxnChg>
        <pc:cxnChg chg="mod">
          <ac:chgData name="Kaveh Shabani" userId="777d2496-08d1-4e76-9346-d1753435d3c8" providerId="ADAL" clId="{71AEA57A-A7A6-42A5-B3CA-48CEF33478E6}" dt="2025-09-15T17:17:02.814" v="2028" actId="571"/>
          <ac:cxnSpMkLst>
            <pc:docMk/>
            <pc:sldMk cId="2025519548" sldId="266"/>
            <ac:cxnSpMk id="12" creationId="{FBC6B42D-6665-4629-9A68-B5B39C8E74CB}"/>
          </ac:cxnSpMkLst>
        </pc:cxnChg>
        <pc:cxnChg chg="mod">
          <ac:chgData name="Kaveh Shabani" userId="777d2496-08d1-4e76-9346-d1753435d3c8" providerId="ADAL" clId="{71AEA57A-A7A6-42A5-B3CA-48CEF33478E6}" dt="2025-09-15T17:17:06.856" v="2030" actId="14100"/>
          <ac:cxnSpMkLst>
            <pc:docMk/>
            <pc:sldMk cId="2025519548" sldId="266"/>
            <ac:cxnSpMk id="16" creationId="{F6154D70-6C0A-9824-8694-9138BB1A8399}"/>
          </ac:cxnSpMkLst>
        </pc:cxnChg>
      </pc:sldChg>
      <pc:sldChg chg="modSp add del mod">
        <pc:chgData name="Kaveh Shabani" userId="777d2496-08d1-4e76-9346-d1753435d3c8" providerId="ADAL" clId="{71AEA57A-A7A6-42A5-B3CA-48CEF33478E6}" dt="2025-08-21T19:02:12.315" v="373" actId="2696"/>
        <pc:sldMkLst>
          <pc:docMk/>
          <pc:sldMk cId="2489969091" sldId="269"/>
        </pc:sldMkLst>
      </pc:sldChg>
      <pc:sldChg chg="add">
        <pc:chgData name="Kaveh Shabani" userId="777d2496-08d1-4e76-9346-d1753435d3c8" providerId="ADAL" clId="{71AEA57A-A7A6-42A5-B3CA-48CEF33478E6}" dt="2025-08-21T19:02:18.746" v="374"/>
        <pc:sldMkLst>
          <pc:docMk/>
          <pc:sldMk cId="3888054337" sldId="269"/>
        </pc:sldMkLst>
      </pc:sldChg>
      <pc:sldChg chg="addSp delSp modSp add mod delAnim modAnim">
        <pc:chgData name="Kaveh Shabani" userId="777d2496-08d1-4e76-9346-d1753435d3c8" providerId="ADAL" clId="{71AEA57A-A7A6-42A5-B3CA-48CEF33478E6}" dt="2025-09-15T17:21:20.168" v="2078" actId="1076"/>
        <pc:sldMkLst>
          <pc:docMk/>
          <pc:sldMk cId="3987341455" sldId="270"/>
        </pc:sldMkLst>
        <pc:spChg chg="mod">
          <ac:chgData name="Kaveh Shabani" userId="777d2496-08d1-4e76-9346-d1753435d3c8" providerId="ADAL" clId="{71AEA57A-A7A6-42A5-B3CA-48CEF33478E6}" dt="2025-09-15T17:21:07.824" v="2075" actId="1076"/>
          <ac:spMkLst>
            <pc:docMk/>
            <pc:sldMk cId="3987341455" sldId="270"/>
            <ac:spMk id="2" creationId="{36EA0808-0F1F-4521-A90F-F3C31A2309C2}"/>
          </ac:spMkLst>
        </pc:spChg>
        <pc:spChg chg="add mod">
          <ac:chgData name="Kaveh Shabani" userId="777d2496-08d1-4e76-9346-d1753435d3c8" providerId="ADAL" clId="{71AEA57A-A7A6-42A5-B3CA-48CEF33478E6}" dt="2025-09-15T17:18:26.472" v="2037" actId="20577"/>
          <ac:spMkLst>
            <pc:docMk/>
            <pc:sldMk cId="3987341455" sldId="270"/>
            <ac:spMk id="3" creationId="{6406A7D9-1020-393F-C422-5C173B93119C}"/>
          </ac:spMkLst>
        </pc:spChg>
        <pc:spChg chg="add mod">
          <ac:chgData name="Kaveh Shabani" userId="777d2496-08d1-4e76-9346-d1753435d3c8" providerId="ADAL" clId="{71AEA57A-A7A6-42A5-B3CA-48CEF33478E6}" dt="2025-09-15T17:20:42.350" v="2072" actId="20577"/>
          <ac:spMkLst>
            <pc:docMk/>
            <pc:sldMk cId="3987341455" sldId="270"/>
            <ac:spMk id="4" creationId="{6D3C4A6C-F564-0278-5926-A4F7D59AE984}"/>
          </ac:spMkLst>
        </pc:spChg>
        <pc:spChg chg="mod">
          <ac:chgData name="Kaveh Shabani" userId="777d2496-08d1-4e76-9346-d1753435d3c8" providerId="ADAL" clId="{71AEA57A-A7A6-42A5-B3CA-48CEF33478E6}" dt="2025-09-15T17:21:09.972" v="2076" actId="1076"/>
          <ac:spMkLst>
            <pc:docMk/>
            <pc:sldMk cId="3987341455" sldId="270"/>
            <ac:spMk id="15" creationId="{23B90EB3-9EC9-4925-BA65-84B178F78CD2}"/>
          </ac:spMkLst>
        </pc:spChg>
        <pc:picChg chg="mod">
          <ac:chgData name="Kaveh Shabani" userId="777d2496-08d1-4e76-9346-d1753435d3c8" providerId="ADAL" clId="{71AEA57A-A7A6-42A5-B3CA-48CEF33478E6}" dt="2025-09-15T17:21:12.427" v="2077" actId="1076"/>
          <ac:picMkLst>
            <pc:docMk/>
            <pc:sldMk cId="3987341455" sldId="270"/>
            <ac:picMk id="19" creationId="{5E5C8436-FB7F-48B8-AAD0-820568B3C6EF}"/>
          </ac:picMkLst>
        </pc:picChg>
        <pc:picChg chg="add mod">
          <ac:chgData name="Kaveh Shabani" userId="777d2496-08d1-4e76-9346-d1753435d3c8" providerId="ADAL" clId="{71AEA57A-A7A6-42A5-B3CA-48CEF33478E6}" dt="2025-09-15T17:21:20.168" v="2078" actId="1076"/>
          <ac:picMkLst>
            <pc:docMk/>
            <pc:sldMk cId="3987341455" sldId="270"/>
            <ac:picMk id="2050" creationId="{1B5A12B1-8C0E-A7B7-4610-CC7AB84AC1CF}"/>
          </ac:picMkLst>
        </pc:picChg>
      </pc:sldChg>
      <pc:sldChg chg="modSp add mod">
        <pc:chgData name="Kaveh Shabani" userId="777d2496-08d1-4e76-9346-d1753435d3c8" providerId="ADAL" clId="{71AEA57A-A7A6-42A5-B3CA-48CEF33478E6}" dt="2025-09-15T18:07:00.508" v="2567" actId="113"/>
        <pc:sldMkLst>
          <pc:docMk/>
          <pc:sldMk cId="2607547977" sldId="271"/>
        </pc:sldMkLst>
        <pc:spChg chg="mod">
          <ac:chgData name="Kaveh Shabani" userId="777d2496-08d1-4e76-9346-d1753435d3c8" providerId="ADAL" clId="{71AEA57A-A7A6-42A5-B3CA-48CEF33478E6}" dt="2025-09-15T18:07:00.508" v="2567" actId="113"/>
          <ac:spMkLst>
            <pc:docMk/>
            <pc:sldMk cId="2607547977" sldId="271"/>
            <ac:spMk id="2" creationId="{36EA0808-0F1F-4521-A90F-F3C31A2309C2}"/>
          </ac:spMkLst>
        </pc:spChg>
        <pc:graphicFrameChg chg="mod">
          <ac:chgData name="Kaveh Shabani" userId="777d2496-08d1-4e76-9346-d1753435d3c8" providerId="ADAL" clId="{71AEA57A-A7A6-42A5-B3CA-48CEF33478E6}" dt="2025-09-15T17:24:30.662" v="2098" actId="404"/>
          <ac:graphicFrameMkLst>
            <pc:docMk/>
            <pc:sldMk cId="2607547977" sldId="271"/>
            <ac:graphicFrameMk id="8" creationId="{26A3E4E5-30E2-4409-996A-C16B01329699}"/>
          </ac:graphicFrameMkLst>
        </pc:graphicFrameChg>
        <pc:graphicFrameChg chg="mod">
          <ac:chgData name="Kaveh Shabani" userId="777d2496-08d1-4e76-9346-d1753435d3c8" providerId="ADAL" clId="{71AEA57A-A7A6-42A5-B3CA-48CEF33478E6}" dt="2025-09-15T17:22:24.002" v="2092" actId="14100"/>
          <ac:graphicFrameMkLst>
            <pc:docMk/>
            <pc:sldMk cId="2607547977" sldId="271"/>
            <ac:graphicFrameMk id="12" creationId="{80D40D7B-479F-4FF2-B897-6B23F6B83D34}"/>
          </ac:graphicFrameMkLst>
        </pc:graphicFrameChg>
      </pc:sldChg>
      <pc:sldChg chg="addSp delSp modSp add mod">
        <pc:chgData name="Kaveh Shabani" userId="777d2496-08d1-4e76-9346-d1753435d3c8" providerId="ADAL" clId="{71AEA57A-A7A6-42A5-B3CA-48CEF33478E6}" dt="2025-09-15T18:07:07.059" v="2568" actId="113"/>
        <pc:sldMkLst>
          <pc:docMk/>
          <pc:sldMk cId="4052865250" sldId="274"/>
        </pc:sldMkLst>
        <pc:spChg chg="mod">
          <ac:chgData name="Kaveh Shabani" userId="777d2496-08d1-4e76-9346-d1753435d3c8" providerId="ADAL" clId="{71AEA57A-A7A6-42A5-B3CA-48CEF33478E6}" dt="2025-09-15T18:07:07.059" v="2568" actId="113"/>
          <ac:spMkLst>
            <pc:docMk/>
            <pc:sldMk cId="4052865250" sldId="274"/>
            <ac:spMk id="2" creationId="{36EA0808-0F1F-4521-A90F-F3C31A2309C2}"/>
          </ac:spMkLst>
        </pc:spChg>
        <pc:spChg chg="add del mod">
          <ac:chgData name="Kaveh Shabani" userId="777d2496-08d1-4e76-9346-d1753435d3c8" providerId="ADAL" clId="{71AEA57A-A7A6-42A5-B3CA-48CEF33478E6}" dt="2025-09-15T17:31:56.774" v="2100" actId="478"/>
          <ac:spMkLst>
            <pc:docMk/>
            <pc:sldMk cId="4052865250" sldId="274"/>
            <ac:spMk id="3" creationId="{EDC10926-B3BE-A4E5-280C-777FA02B6FBF}"/>
          </ac:spMkLst>
        </pc:spChg>
        <pc:spChg chg="add del mod">
          <ac:chgData name="Kaveh Shabani" userId="777d2496-08d1-4e76-9346-d1753435d3c8" providerId="ADAL" clId="{71AEA57A-A7A6-42A5-B3CA-48CEF33478E6}" dt="2025-09-15T17:31:58.260" v="2101" actId="478"/>
          <ac:spMkLst>
            <pc:docMk/>
            <pc:sldMk cId="4052865250" sldId="274"/>
            <ac:spMk id="5" creationId="{657A8EF5-8A23-7B27-4F36-46AF5CE33B3B}"/>
          </ac:spMkLst>
        </pc:spChg>
        <pc:spChg chg="add del mod">
          <ac:chgData name="Kaveh Shabani" userId="777d2496-08d1-4e76-9346-d1753435d3c8" providerId="ADAL" clId="{71AEA57A-A7A6-42A5-B3CA-48CEF33478E6}" dt="2025-09-15T17:31:59.332" v="2102" actId="478"/>
          <ac:spMkLst>
            <pc:docMk/>
            <pc:sldMk cId="4052865250" sldId="274"/>
            <ac:spMk id="6" creationId="{8C866245-94EA-7F1B-639E-AC06FF13B08E}"/>
          </ac:spMkLst>
        </pc:spChg>
        <pc:spChg chg="add del mod">
          <ac:chgData name="Kaveh Shabani" userId="777d2496-08d1-4e76-9346-d1753435d3c8" providerId="ADAL" clId="{71AEA57A-A7A6-42A5-B3CA-48CEF33478E6}" dt="2025-09-15T17:32:00.399" v="2103" actId="478"/>
          <ac:spMkLst>
            <pc:docMk/>
            <pc:sldMk cId="4052865250" sldId="274"/>
            <ac:spMk id="7" creationId="{550E0221-D5FF-1B22-395F-8B993637C947}"/>
          </ac:spMkLst>
        </pc:spChg>
        <pc:spChg chg="add del mod">
          <ac:chgData name="Kaveh Shabani" userId="777d2496-08d1-4e76-9346-d1753435d3c8" providerId="ADAL" clId="{71AEA57A-A7A6-42A5-B3CA-48CEF33478E6}" dt="2025-09-15T17:32:01.450" v="2104" actId="478"/>
          <ac:spMkLst>
            <pc:docMk/>
            <pc:sldMk cId="4052865250" sldId="274"/>
            <ac:spMk id="8" creationId="{A5A54BC7-B0C7-1013-7749-3307335A0400}"/>
          </ac:spMkLst>
        </pc:spChg>
        <pc:spChg chg="add del mod">
          <ac:chgData name="Kaveh Shabani" userId="777d2496-08d1-4e76-9346-d1753435d3c8" providerId="ADAL" clId="{71AEA57A-A7A6-42A5-B3CA-48CEF33478E6}" dt="2025-09-15T17:32:02.401" v="2105" actId="478"/>
          <ac:spMkLst>
            <pc:docMk/>
            <pc:sldMk cId="4052865250" sldId="274"/>
            <ac:spMk id="9" creationId="{AE569411-37E3-A356-139A-F4580F88DC8F}"/>
          </ac:spMkLst>
        </pc:spChg>
        <pc:graphicFrameChg chg="del mod modGraphic">
          <ac:chgData name="Kaveh Shabani" userId="777d2496-08d1-4e76-9346-d1753435d3c8" providerId="ADAL" clId="{71AEA57A-A7A6-42A5-B3CA-48CEF33478E6}" dt="2025-09-15T17:31:55.439" v="2099" actId="478"/>
          <ac:graphicFrameMkLst>
            <pc:docMk/>
            <pc:sldMk cId="4052865250" sldId="274"/>
            <ac:graphicFrameMk id="4" creationId="{2C135D37-126E-48E8-8F0E-C1D5CDE162F0}"/>
          </ac:graphicFrameMkLst>
        </pc:graphicFrameChg>
        <pc:graphicFrameChg chg="add del mod">
          <ac:chgData name="Kaveh Shabani" userId="777d2496-08d1-4e76-9346-d1753435d3c8" providerId="ADAL" clId="{71AEA57A-A7A6-42A5-B3CA-48CEF33478E6}" dt="2025-09-15T17:32:21.634" v="2110" actId="478"/>
          <ac:graphicFrameMkLst>
            <pc:docMk/>
            <pc:sldMk cId="4052865250" sldId="274"/>
            <ac:graphicFrameMk id="10" creationId="{8D54926C-E968-337F-1F5F-72787BBA860E}"/>
          </ac:graphicFrameMkLst>
        </pc:graphicFrameChg>
        <pc:graphicFrameChg chg="add mod">
          <ac:chgData name="Kaveh Shabani" userId="777d2496-08d1-4e76-9346-d1753435d3c8" providerId="ADAL" clId="{71AEA57A-A7A6-42A5-B3CA-48CEF33478E6}" dt="2025-09-15T17:38:09.889" v="2180" actId="1076"/>
          <ac:graphicFrameMkLst>
            <pc:docMk/>
            <pc:sldMk cId="4052865250" sldId="274"/>
            <ac:graphicFrameMk id="11" creationId="{8D54926C-E968-337F-1F5F-72787BBA860E}"/>
          </ac:graphicFrameMkLst>
        </pc:graphicFrameChg>
        <pc:graphicFrameChg chg="del modGraphic">
          <ac:chgData name="Kaveh Shabani" userId="777d2496-08d1-4e76-9346-d1753435d3c8" providerId="ADAL" clId="{71AEA57A-A7A6-42A5-B3CA-48CEF33478E6}" dt="2025-09-15T17:32:04.234" v="2106" actId="478"/>
          <ac:graphicFrameMkLst>
            <pc:docMk/>
            <pc:sldMk cId="4052865250" sldId="274"/>
            <ac:graphicFrameMk id="12" creationId="{1B44C2CF-FC62-4A1D-82E6-6A5D67278FDC}"/>
          </ac:graphicFrameMkLst>
        </pc:graphicFrameChg>
        <pc:graphicFrameChg chg="add mod">
          <ac:chgData name="Kaveh Shabani" userId="777d2496-08d1-4e76-9346-d1753435d3c8" providerId="ADAL" clId="{71AEA57A-A7A6-42A5-B3CA-48CEF33478E6}" dt="2025-09-15T17:38:09.889" v="2180" actId="1076"/>
          <ac:graphicFrameMkLst>
            <pc:docMk/>
            <pc:sldMk cId="4052865250" sldId="274"/>
            <ac:graphicFrameMk id="13" creationId="{C5257F57-C76F-295E-8DAB-F1F0EAF37D49}"/>
          </ac:graphicFrameMkLst>
        </pc:graphicFrameChg>
        <pc:graphicFrameChg chg="mod modGraphic">
          <ac:chgData name="Kaveh Shabani" userId="777d2496-08d1-4e76-9346-d1753435d3c8" providerId="ADAL" clId="{71AEA57A-A7A6-42A5-B3CA-48CEF33478E6}" dt="2025-09-15T17:38:26.915" v="2182" actId="1076"/>
          <ac:graphicFrameMkLst>
            <pc:docMk/>
            <pc:sldMk cId="4052865250" sldId="274"/>
            <ac:graphicFrameMk id="15" creationId="{F925BFF2-6F94-49ED-BEDE-8E6AB9DEAD73}"/>
          </ac:graphicFrameMkLst>
        </pc:graphicFrameChg>
        <pc:picChg chg="add mod">
          <ac:chgData name="Kaveh Shabani" userId="777d2496-08d1-4e76-9346-d1753435d3c8" providerId="ADAL" clId="{71AEA57A-A7A6-42A5-B3CA-48CEF33478E6}" dt="2025-09-15T17:38:21.470" v="2181" actId="1076"/>
          <ac:picMkLst>
            <pc:docMk/>
            <pc:sldMk cId="4052865250" sldId="274"/>
            <ac:picMk id="16" creationId="{E75889DB-BFF5-864D-BAB6-88E382227D95}"/>
          </ac:picMkLst>
        </pc:picChg>
      </pc:sldChg>
      <pc:sldChg chg="addSp delSp modSp add mod setBg addAnim delAnim">
        <pc:chgData name="Kaveh Shabani" userId="777d2496-08d1-4e76-9346-d1753435d3c8" providerId="ADAL" clId="{71AEA57A-A7A6-42A5-B3CA-48CEF33478E6}" dt="2025-08-21T19:15:58.669" v="604" actId="403"/>
        <pc:sldMkLst>
          <pc:docMk/>
          <pc:sldMk cId="2432636484" sldId="306"/>
        </pc:sldMkLst>
        <pc:spChg chg="mod ord">
          <ac:chgData name="Kaveh Shabani" userId="777d2496-08d1-4e76-9346-d1753435d3c8" providerId="ADAL" clId="{71AEA57A-A7A6-42A5-B3CA-48CEF33478E6}" dt="2025-08-21T19:15:58.669" v="604" actId="403"/>
          <ac:spMkLst>
            <pc:docMk/>
            <pc:sldMk cId="2432636484" sldId="306"/>
            <ac:spMk id="2" creationId="{0C640158-A0AA-4694-9CA8-797C72D52BD1}"/>
          </ac:spMkLst>
        </pc:spChg>
        <pc:spChg chg="add">
          <ac:chgData name="Kaveh Shabani" userId="777d2496-08d1-4e76-9346-d1753435d3c8" providerId="ADAL" clId="{71AEA57A-A7A6-42A5-B3CA-48CEF33478E6}" dt="2025-08-21T19:15:45.843" v="599" actId="26606"/>
          <ac:spMkLst>
            <pc:docMk/>
            <pc:sldMk cId="2432636484" sldId="306"/>
            <ac:spMk id="55" creationId="{ECC07320-C2CA-4E29-8481-9D9E143C7788}"/>
          </ac:spMkLst>
        </pc:spChg>
        <pc:spChg chg="add">
          <ac:chgData name="Kaveh Shabani" userId="777d2496-08d1-4e76-9346-d1753435d3c8" providerId="ADAL" clId="{71AEA57A-A7A6-42A5-B3CA-48CEF33478E6}" dt="2025-08-21T19:15:45.843" v="599" actId="26606"/>
          <ac:spMkLst>
            <pc:docMk/>
            <pc:sldMk cId="2432636484" sldId="306"/>
            <ac:spMk id="56" creationId="{178FB36B-5BFE-42CA-BC60-1115E0D95EEC}"/>
          </ac:spMkLst>
        </pc:spChg>
        <pc:picChg chg="add mod">
          <ac:chgData name="Kaveh Shabani" userId="777d2496-08d1-4e76-9346-d1753435d3c8" providerId="ADAL" clId="{71AEA57A-A7A6-42A5-B3CA-48CEF33478E6}" dt="2025-08-21T19:15:51.475" v="600" actId="14100"/>
          <ac:picMkLst>
            <pc:docMk/>
            <pc:sldMk cId="2432636484" sldId="306"/>
            <ac:picMk id="3" creationId="{6C49CE87-475B-CFE1-E9CA-33BBCB6D3D3F}"/>
          </ac:picMkLst>
        </pc:picChg>
      </pc:sldChg>
      <pc:sldChg chg="modSp add mod">
        <pc:chgData name="Kaveh Shabani" userId="777d2496-08d1-4e76-9346-d1753435d3c8" providerId="ADAL" clId="{71AEA57A-A7A6-42A5-B3CA-48CEF33478E6}" dt="2025-09-14T22:11:07.903" v="1398" actId="1076"/>
        <pc:sldMkLst>
          <pc:docMk/>
          <pc:sldMk cId="1339289150" sldId="309"/>
        </pc:sldMkLst>
        <pc:graphicFrameChg chg="mod">
          <ac:chgData name="Kaveh Shabani" userId="777d2496-08d1-4e76-9346-d1753435d3c8" providerId="ADAL" clId="{71AEA57A-A7A6-42A5-B3CA-48CEF33478E6}" dt="2025-09-14T22:11:07.903" v="1398" actId="1076"/>
          <ac:graphicFrameMkLst>
            <pc:docMk/>
            <pc:sldMk cId="1339289150" sldId="309"/>
            <ac:graphicFrameMk id="10" creationId="{97D1EA10-54A8-453E-B234-E85F4137D5FC}"/>
          </ac:graphicFrameMkLst>
        </pc:graphicFrameChg>
      </pc:sldChg>
      <pc:sldChg chg="addSp delSp modSp add del mod">
        <pc:chgData name="Kaveh Shabani" userId="777d2496-08d1-4e76-9346-d1753435d3c8" providerId="ADAL" clId="{71AEA57A-A7A6-42A5-B3CA-48CEF33478E6}" dt="2025-09-03T19:17:09.556" v="1057" actId="2696"/>
        <pc:sldMkLst>
          <pc:docMk/>
          <pc:sldMk cId="3683024351" sldId="309"/>
        </pc:sldMkLst>
      </pc:sldChg>
      <pc:sldChg chg="add">
        <pc:chgData name="Kaveh Shabani" userId="777d2496-08d1-4e76-9346-d1753435d3c8" providerId="ADAL" clId="{71AEA57A-A7A6-42A5-B3CA-48CEF33478E6}" dt="2025-09-14T22:15:57.577" v="1442"/>
        <pc:sldMkLst>
          <pc:docMk/>
          <pc:sldMk cId="2073774177" sldId="310"/>
        </pc:sldMkLst>
      </pc:sldChg>
      <pc:sldChg chg="modSp add del mod">
        <pc:chgData name="Kaveh Shabani" userId="777d2496-08d1-4e76-9346-d1753435d3c8" providerId="ADAL" clId="{71AEA57A-A7A6-42A5-B3CA-48CEF33478E6}" dt="2025-09-14T22:15:53.441" v="1441" actId="2696"/>
        <pc:sldMkLst>
          <pc:docMk/>
          <pc:sldMk cId="2266198945" sldId="310"/>
        </pc:sldMkLst>
      </pc:sldChg>
      <pc:sldChg chg="add">
        <pc:chgData name="Kaveh Shabani" userId="777d2496-08d1-4e76-9346-d1753435d3c8" providerId="ADAL" clId="{71AEA57A-A7A6-42A5-B3CA-48CEF33478E6}" dt="2025-08-05T17:43:51.205" v="142"/>
        <pc:sldMkLst>
          <pc:docMk/>
          <pc:sldMk cId="3937171442" sldId="316"/>
        </pc:sldMkLst>
      </pc:sldChg>
      <pc:sldChg chg="modSp add mod">
        <pc:chgData name="Kaveh Shabani" userId="777d2496-08d1-4e76-9346-d1753435d3c8" providerId="ADAL" clId="{71AEA57A-A7A6-42A5-B3CA-48CEF33478E6}" dt="2025-09-15T18:09:10.373" v="2598" actId="1076"/>
        <pc:sldMkLst>
          <pc:docMk/>
          <pc:sldMk cId="846862048" sldId="317"/>
        </pc:sldMkLst>
        <pc:spChg chg="mod">
          <ac:chgData name="Kaveh Shabani" userId="777d2496-08d1-4e76-9346-d1753435d3c8" providerId="ADAL" clId="{71AEA57A-A7A6-42A5-B3CA-48CEF33478E6}" dt="2025-09-15T18:07:12.107" v="2569" actId="113"/>
          <ac:spMkLst>
            <pc:docMk/>
            <pc:sldMk cId="846862048" sldId="317"/>
            <ac:spMk id="2" creationId="{36EA0808-0F1F-4521-A90F-F3C31A2309C2}"/>
          </ac:spMkLst>
        </pc:spChg>
        <pc:spChg chg="mod">
          <ac:chgData name="Kaveh Shabani" userId="777d2496-08d1-4e76-9346-d1753435d3c8" providerId="ADAL" clId="{71AEA57A-A7A6-42A5-B3CA-48CEF33478E6}" dt="2025-09-15T17:45:17.954" v="2232" actId="1076"/>
          <ac:spMkLst>
            <pc:docMk/>
            <pc:sldMk cId="846862048" sldId="317"/>
            <ac:spMk id="24" creationId="{396AF114-A5FD-465A-BD49-D5B078B866C5}"/>
          </ac:spMkLst>
        </pc:spChg>
        <pc:spChg chg="mod">
          <ac:chgData name="Kaveh Shabani" userId="777d2496-08d1-4e76-9346-d1753435d3c8" providerId="ADAL" clId="{71AEA57A-A7A6-42A5-B3CA-48CEF33478E6}" dt="2025-09-15T18:09:10.373" v="2598" actId="1076"/>
          <ac:spMkLst>
            <pc:docMk/>
            <pc:sldMk cId="846862048" sldId="317"/>
            <ac:spMk id="55" creationId="{4885B826-1A6E-423B-8382-CE33635CF72F}"/>
          </ac:spMkLst>
        </pc:spChg>
        <pc:spChg chg="mod">
          <ac:chgData name="Kaveh Shabani" userId="777d2496-08d1-4e76-9346-d1753435d3c8" providerId="ADAL" clId="{71AEA57A-A7A6-42A5-B3CA-48CEF33478E6}" dt="2025-09-15T17:44:33.250" v="2204" actId="20577"/>
          <ac:spMkLst>
            <pc:docMk/>
            <pc:sldMk cId="846862048" sldId="317"/>
            <ac:spMk id="64" creationId="{C5BDBFFB-B459-4BBD-89BB-AF54D0765FFF}"/>
          </ac:spMkLst>
        </pc:spChg>
        <pc:cxnChg chg="mod">
          <ac:chgData name="Kaveh Shabani" userId="777d2496-08d1-4e76-9346-d1753435d3c8" providerId="ADAL" clId="{71AEA57A-A7A6-42A5-B3CA-48CEF33478E6}" dt="2025-09-15T17:45:17.954" v="2232" actId="1076"/>
          <ac:cxnSpMkLst>
            <pc:docMk/>
            <pc:sldMk cId="846862048" sldId="317"/>
            <ac:cxnSpMk id="21" creationId="{02205BB8-DFDA-47C5-A28C-1E77649C00F9}"/>
          </ac:cxnSpMkLst>
        </pc:cxnChg>
        <pc:cxnChg chg="mod">
          <ac:chgData name="Kaveh Shabani" userId="777d2496-08d1-4e76-9346-d1753435d3c8" providerId="ADAL" clId="{71AEA57A-A7A6-42A5-B3CA-48CEF33478E6}" dt="2025-09-15T18:09:10.373" v="2598" actId="1076"/>
          <ac:cxnSpMkLst>
            <pc:docMk/>
            <pc:sldMk cId="846862048" sldId="317"/>
            <ac:cxnSpMk id="57" creationId="{A1FFBEE3-94EF-4D8B-B10A-43EFDA89D346}"/>
          </ac:cxnSpMkLst>
        </pc:cxnChg>
        <pc:cxnChg chg="mod">
          <ac:chgData name="Kaveh Shabani" userId="777d2496-08d1-4e76-9346-d1753435d3c8" providerId="ADAL" clId="{71AEA57A-A7A6-42A5-B3CA-48CEF33478E6}" dt="2025-09-15T18:09:10.373" v="2598" actId="1076"/>
          <ac:cxnSpMkLst>
            <pc:docMk/>
            <pc:sldMk cId="846862048" sldId="317"/>
            <ac:cxnSpMk id="59" creationId="{B530AACE-B4A5-4208-AD6B-68F0ADB7CD1E}"/>
          </ac:cxnSpMkLst>
        </pc:cxnChg>
      </pc:sldChg>
      <pc:sldChg chg="modSp add mod">
        <pc:chgData name="Kaveh Shabani" userId="777d2496-08d1-4e76-9346-d1753435d3c8" providerId="ADAL" clId="{71AEA57A-A7A6-42A5-B3CA-48CEF33478E6}" dt="2025-09-14T22:11:29.425" v="1400" actId="1076"/>
        <pc:sldMkLst>
          <pc:docMk/>
          <pc:sldMk cId="3747677853" sldId="318"/>
        </pc:sldMkLst>
        <pc:picChg chg="mod">
          <ac:chgData name="Kaveh Shabani" userId="777d2496-08d1-4e76-9346-d1753435d3c8" providerId="ADAL" clId="{71AEA57A-A7A6-42A5-B3CA-48CEF33478E6}" dt="2025-09-14T22:11:29.425" v="1400" actId="1076"/>
          <ac:picMkLst>
            <pc:docMk/>
            <pc:sldMk cId="3747677853" sldId="318"/>
            <ac:picMk id="5" creationId="{E5132FC1-DDF2-4C92-B3CA-042EFFD43E7E}"/>
          </ac:picMkLst>
        </pc:picChg>
      </pc:sldChg>
      <pc:sldChg chg="addSp delSp modSp add mod modAnim">
        <pc:chgData name="Kaveh Shabani" userId="777d2496-08d1-4e76-9346-d1753435d3c8" providerId="ADAL" clId="{71AEA57A-A7A6-42A5-B3CA-48CEF33478E6}" dt="2025-09-15T18:06:25.467" v="2564" actId="207"/>
        <pc:sldMkLst>
          <pc:docMk/>
          <pc:sldMk cId="632593758" sldId="327"/>
        </pc:sldMkLst>
        <pc:spChg chg="mod">
          <ac:chgData name="Kaveh Shabani" userId="777d2496-08d1-4e76-9346-d1753435d3c8" providerId="ADAL" clId="{71AEA57A-A7A6-42A5-B3CA-48CEF33478E6}" dt="2025-09-15T18:04:08.097" v="2530" actId="14100"/>
          <ac:spMkLst>
            <pc:docMk/>
            <pc:sldMk cId="632593758" sldId="327"/>
            <ac:spMk id="2" creationId="{36EA0808-0F1F-4521-A90F-F3C31A2309C2}"/>
          </ac:spMkLst>
        </pc:spChg>
        <pc:spChg chg="mod">
          <ac:chgData name="Kaveh Shabani" userId="777d2496-08d1-4e76-9346-d1753435d3c8" providerId="ADAL" clId="{71AEA57A-A7A6-42A5-B3CA-48CEF33478E6}" dt="2025-09-15T18:06:25.467" v="2564" actId="207"/>
          <ac:spMkLst>
            <pc:docMk/>
            <pc:sldMk cId="632593758" sldId="327"/>
            <ac:spMk id="13" creationId="{DE827D93-7C76-42D6-BB3E-B4C3C1470DB9}"/>
          </ac:spMkLst>
        </pc:spChg>
        <pc:spChg chg="mod">
          <ac:chgData name="Kaveh Shabani" userId="777d2496-08d1-4e76-9346-d1753435d3c8" providerId="ADAL" clId="{71AEA57A-A7A6-42A5-B3CA-48CEF33478E6}" dt="2025-09-15T18:02:50.143" v="2520" actId="255"/>
          <ac:spMkLst>
            <pc:docMk/>
            <pc:sldMk cId="632593758" sldId="327"/>
            <ac:spMk id="17" creationId="{4DD198DC-386E-4D91-B495-1E27B2A2443C}"/>
          </ac:spMkLst>
        </pc:spChg>
        <pc:graphicFrameChg chg="mod modGraphic">
          <ac:chgData name="Kaveh Shabani" userId="777d2496-08d1-4e76-9346-d1753435d3c8" providerId="ADAL" clId="{71AEA57A-A7A6-42A5-B3CA-48CEF33478E6}" dt="2025-09-15T18:01:46.360" v="2511" actId="12385"/>
          <ac:graphicFrameMkLst>
            <pc:docMk/>
            <pc:sldMk cId="632593758" sldId="327"/>
            <ac:graphicFrameMk id="3" creationId="{0CF4996E-3BCC-48E4-8F17-5E3A6ED3179F}"/>
          </ac:graphicFrameMkLst>
        </pc:graphicFrameChg>
        <pc:graphicFrameChg chg="add mod modGraphic">
          <ac:chgData name="Kaveh Shabani" userId="777d2496-08d1-4e76-9346-d1753435d3c8" providerId="ADAL" clId="{71AEA57A-A7A6-42A5-B3CA-48CEF33478E6}" dt="2025-09-15T18:05:30.165" v="2561" actId="207"/>
          <ac:graphicFrameMkLst>
            <pc:docMk/>
            <pc:sldMk cId="632593758" sldId="327"/>
            <ac:graphicFrameMk id="4" creationId="{65C5D756-69E0-25CC-0522-CB166C976D5A}"/>
          </ac:graphicFrameMkLst>
        </pc:graphicFrameChg>
        <pc:graphicFrameChg chg="add del mod modGraphic">
          <ac:chgData name="Kaveh Shabani" userId="777d2496-08d1-4e76-9346-d1753435d3c8" providerId="ADAL" clId="{71AEA57A-A7A6-42A5-B3CA-48CEF33478E6}" dt="2025-09-15T18:01:20.246" v="2510" actId="478"/>
          <ac:graphicFrameMkLst>
            <pc:docMk/>
            <pc:sldMk cId="632593758" sldId="327"/>
            <ac:graphicFrameMk id="5" creationId="{5B43E7C2-9EDB-6EFB-581F-45998BA8831D}"/>
          </ac:graphicFrameMkLst>
        </pc:graphicFrameChg>
        <pc:graphicFrameChg chg="add mod modGraphic">
          <ac:chgData name="Kaveh Shabani" userId="777d2496-08d1-4e76-9346-d1753435d3c8" providerId="ADAL" clId="{71AEA57A-A7A6-42A5-B3CA-48CEF33478E6}" dt="2025-09-15T18:06:14.030" v="2563" actId="207"/>
          <ac:graphicFrameMkLst>
            <pc:docMk/>
            <pc:sldMk cId="632593758" sldId="327"/>
            <ac:graphicFrameMk id="6" creationId="{6FBA84BA-F288-5C52-D44B-81841AAFF86F}"/>
          </ac:graphicFrameMkLst>
        </pc:graphicFrameChg>
        <pc:picChg chg="del">
          <ac:chgData name="Kaveh Shabani" userId="777d2496-08d1-4e76-9346-d1753435d3c8" providerId="ADAL" clId="{71AEA57A-A7A6-42A5-B3CA-48CEF33478E6}" dt="2025-09-15T17:54:28.789" v="2311" actId="478"/>
          <ac:picMkLst>
            <pc:docMk/>
            <pc:sldMk cId="632593758" sldId="327"/>
            <ac:picMk id="23" creationId="{89E064E4-F7C8-43B1-8CE4-F845A664864E}"/>
          </ac:picMkLst>
        </pc:picChg>
      </pc:sldChg>
      <pc:sldChg chg="modSp add del mod">
        <pc:chgData name="Kaveh Shabani" userId="777d2496-08d1-4e76-9346-d1753435d3c8" providerId="ADAL" clId="{71AEA57A-A7A6-42A5-B3CA-48CEF33478E6}" dt="2025-08-21T19:11:43.946" v="528" actId="2696"/>
        <pc:sldMkLst>
          <pc:docMk/>
          <pc:sldMk cId="1408981302" sldId="328"/>
        </pc:sldMkLst>
      </pc:sldChg>
      <pc:sldChg chg="add">
        <pc:chgData name="Kaveh Shabani" userId="777d2496-08d1-4e76-9346-d1753435d3c8" providerId="ADAL" clId="{71AEA57A-A7A6-42A5-B3CA-48CEF33478E6}" dt="2025-08-21T19:11:48.137" v="529"/>
        <pc:sldMkLst>
          <pc:docMk/>
          <pc:sldMk cId="3139120325" sldId="328"/>
        </pc:sldMkLst>
      </pc:sldChg>
      <pc:sldChg chg="modSp add del mod">
        <pc:chgData name="Kaveh Shabani" userId="777d2496-08d1-4e76-9346-d1753435d3c8" providerId="ADAL" clId="{71AEA57A-A7A6-42A5-B3CA-48CEF33478E6}" dt="2025-08-21T19:11:43.946" v="528" actId="2696"/>
        <pc:sldMkLst>
          <pc:docMk/>
          <pc:sldMk cId="2386330705" sldId="332"/>
        </pc:sldMkLst>
      </pc:sldChg>
      <pc:sldChg chg="modSp add mod">
        <pc:chgData name="Kaveh Shabani" userId="777d2496-08d1-4e76-9346-d1753435d3c8" providerId="ADAL" clId="{71AEA57A-A7A6-42A5-B3CA-48CEF33478E6}" dt="2025-09-14T22:11:38.701" v="1401" actId="14100"/>
        <pc:sldMkLst>
          <pc:docMk/>
          <pc:sldMk cId="2670124762" sldId="332"/>
        </pc:sldMkLst>
        <pc:grpChg chg="mod">
          <ac:chgData name="Kaveh Shabani" userId="777d2496-08d1-4e76-9346-d1753435d3c8" providerId="ADAL" clId="{71AEA57A-A7A6-42A5-B3CA-48CEF33478E6}" dt="2025-09-14T22:11:38.701" v="1401" actId="14100"/>
          <ac:grpSpMkLst>
            <pc:docMk/>
            <pc:sldMk cId="2670124762" sldId="332"/>
            <ac:grpSpMk id="3" creationId="{DA584E47-D321-4519-853C-963F476B9CC1}"/>
          </ac:grpSpMkLst>
        </pc:grpChg>
      </pc:sldChg>
      <pc:sldChg chg="addSp delSp modSp add mod ord">
        <pc:chgData name="Kaveh Shabani" userId="777d2496-08d1-4e76-9346-d1753435d3c8" providerId="ADAL" clId="{71AEA57A-A7A6-42A5-B3CA-48CEF33478E6}" dt="2025-09-03T19:11:17.238" v="997"/>
        <pc:sldMkLst>
          <pc:docMk/>
          <pc:sldMk cId="2224751298" sldId="3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amsys-my.sharepoint.com/personal/kshabani_camsys_com/Documents/Truck%20Classification-weight%20and%20axle-ba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amsys-my.sharepoint.com/personal/kshabani_camsys_com/Documents/Truck%20Classification-weight%20and%20axle-bas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amsys-my.sharepoint.com/personal/kshabani_camsys_com/Documents/Desktop/VIUS2021_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amsys-my.sharepoint.com/personal/kshabani_camsys_com/Documents/Desktop/VIUS2021_Summa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'Summary Tables'!$X$4</c:f>
              <c:strCache>
                <c:ptCount val="1"/>
                <c:pt idx="0">
                  <c:v>Class 1 – 0 to 6,000 lbs.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Tables'!$X$5:$X$14</c:f>
              <c:numCache>
                <c:formatCode>0%</c:formatCode>
                <c:ptCount val="10"/>
                <c:pt idx="0">
                  <c:v>0.61849839545006835</c:v>
                </c:pt>
                <c:pt idx="1">
                  <c:v>3.6003057242849669E-2</c:v>
                </c:pt>
                <c:pt idx="2">
                  <c:v>1.4173088847550712E-3</c:v>
                </c:pt>
                <c:pt idx="3">
                  <c:v>3.1377470975839345E-4</c:v>
                </c:pt>
                <c:pt idx="4">
                  <c:v>3.06553911205074E-2</c:v>
                </c:pt>
                <c:pt idx="5">
                  <c:v>0</c:v>
                </c:pt>
                <c:pt idx="6">
                  <c:v>1.544998068752414E-3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E-4EA1-85FE-482B39775736}"/>
            </c:ext>
          </c:extLst>
        </c:ser>
        <c:ser>
          <c:idx val="1"/>
          <c:order val="1"/>
          <c:tx>
            <c:strRef>
              <c:f>'Summary Tables'!$Y$4</c:f>
              <c:strCache>
                <c:ptCount val="1"/>
                <c:pt idx="0">
                  <c:v>Class 2a – 6,001 to 8,500 lbs.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Tables'!$Y$5:$Y$14</c:f>
              <c:numCache>
                <c:formatCode>0%</c:formatCode>
                <c:ptCount val="10"/>
                <c:pt idx="0">
                  <c:v>0.16658723350173163</c:v>
                </c:pt>
                <c:pt idx="1">
                  <c:v>7.0115451144454721E-2</c:v>
                </c:pt>
                <c:pt idx="2">
                  <c:v>1.2401452741606874E-3</c:v>
                </c:pt>
                <c:pt idx="3">
                  <c:v>3.1377470975839345E-4</c:v>
                </c:pt>
                <c:pt idx="4">
                  <c:v>4.4397463002114168E-2</c:v>
                </c:pt>
                <c:pt idx="5">
                  <c:v>0</c:v>
                </c:pt>
                <c:pt idx="6">
                  <c:v>3.8624951718810351E-4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E-4EA1-85FE-482B39775736}"/>
            </c:ext>
          </c:extLst>
        </c:ser>
        <c:ser>
          <c:idx val="2"/>
          <c:order val="2"/>
          <c:tx>
            <c:strRef>
              <c:f>'Summary Tables'!$Z$4</c:f>
              <c:strCache>
                <c:ptCount val="1"/>
                <c:pt idx="0">
                  <c:v>Class 2b – 8,501 to 10,000 lbs.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Tables'!$Z$5:$Z$14</c:f>
              <c:numCache>
                <c:formatCode>0%</c:formatCode>
                <c:ptCount val="10"/>
                <c:pt idx="0">
                  <c:v>5.3665046230101994E-2</c:v>
                </c:pt>
                <c:pt idx="1">
                  <c:v>0.10173377851080091</c:v>
                </c:pt>
                <c:pt idx="2">
                  <c:v>2.3031269377269911E-3</c:v>
                </c:pt>
                <c:pt idx="3">
                  <c:v>0</c:v>
                </c:pt>
                <c:pt idx="4">
                  <c:v>3.9746300211416494E-2</c:v>
                </c:pt>
                <c:pt idx="5">
                  <c:v>0</c:v>
                </c:pt>
                <c:pt idx="6">
                  <c:v>2.7037466203167246E-3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1E-4EA1-85FE-482B39775736}"/>
            </c:ext>
          </c:extLst>
        </c:ser>
        <c:ser>
          <c:idx val="3"/>
          <c:order val="3"/>
          <c:tx>
            <c:strRef>
              <c:f>'Summary Tables'!$AA$4</c:f>
              <c:strCache>
                <c:ptCount val="1"/>
                <c:pt idx="0">
                  <c:v>Class 3 – 10,001 to 14,000 lbs.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Tables'!$AA$5:$AA$14</c:f>
              <c:numCache>
                <c:formatCode>0%</c:formatCode>
                <c:ptCount val="10"/>
                <c:pt idx="0">
                  <c:v>4.978870778127284E-2</c:v>
                </c:pt>
                <c:pt idx="1">
                  <c:v>0.18649181383000121</c:v>
                </c:pt>
                <c:pt idx="2">
                  <c:v>6.112144565506245E-3</c:v>
                </c:pt>
                <c:pt idx="3">
                  <c:v>6.275494195167869E-4</c:v>
                </c:pt>
                <c:pt idx="4">
                  <c:v>6.7441860465116285E-2</c:v>
                </c:pt>
                <c:pt idx="5">
                  <c:v>1.7305029995385326E-4</c:v>
                </c:pt>
                <c:pt idx="6">
                  <c:v>2.7037466203167246E-3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1E-4EA1-85FE-482B39775736}"/>
            </c:ext>
          </c:extLst>
        </c:ser>
        <c:ser>
          <c:idx val="4"/>
          <c:order val="4"/>
          <c:tx>
            <c:strRef>
              <c:f>'Summary Tables'!$AB$4</c:f>
              <c:strCache>
                <c:ptCount val="1"/>
                <c:pt idx="0">
                  <c:v>Class 4 – 14,001 to 16,000 lbs.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Tables'!$AB$5:$AB$14</c:f>
              <c:numCache>
                <c:formatCode>0%</c:formatCode>
                <c:ptCount val="10"/>
                <c:pt idx="0">
                  <c:v>1.9858291233755918E-2</c:v>
                </c:pt>
                <c:pt idx="1">
                  <c:v>9.368840259061105E-2</c:v>
                </c:pt>
                <c:pt idx="2">
                  <c:v>3.3661086012932943E-3</c:v>
                </c:pt>
                <c:pt idx="3">
                  <c:v>3.1377470975839345E-4</c:v>
                </c:pt>
                <c:pt idx="4">
                  <c:v>3.5517970401691329E-2</c:v>
                </c:pt>
                <c:pt idx="5">
                  <c:v>0</c:v>
                </c:pt>
                <c:pt idx="6">
                  <c:v>1.544998068752414E-3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1E-4EA1-85FE-482B39775736}"/>
            </c:ext>
          </c:extLst>
        </c:ser>
        <c:ser>
          <c:idx val="5"/>
          <c:order val="5"/>
          <c:tx>
            <c:strRef>
              <c:f>'Summary Tables'!$AC$4</c:f>
              <c:strCache>
                <c:ptCount val="1"/>
                <c:pt idx="0">
                  <c:v>Class 5 – 16,001 to 19,500 lbs.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Tables'!$AC$5:$AC$14</c:f>
              <c:numCache>
                <c:formatCode>0%</c:formatCode>
                <c:ptCount val="10"/>
                <c:pt idx="0">
                  <c:v>1.8015441807263367E-2</c:v>
                </c:pt>
                <c:pt idx="1">
                  <c:v>8.5723480429623078E-2</c:v>
                </c:pt>
                <c:pt idx="2">
                  <c:v>6.3778899813978209E-3</c:v>
                </c:pt>
                <c:pt idx="3">
                  <c:v>9.4132412927518041E-4</c:v>
                </c:pt>
                <c:pt idx="4">
                  <c:v>2.8752642706131079E-2</c:v>
                </c:pt>
                <c:pt idx="5">
                  <c:v>1.1536686663590217E-4</c:v>
                </c:pt>
                <c:pt idx="6">
                  <c:v>3.0899961375048281E-3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1E-4EA1-85FE-482B39775736}"/>
            </c:ext>
          </c:extLst>
        </c:ser>
        <c:ser>
          <c:idx val="6"/>
          <c:order val="6"/>
          <c:tx>
            <c:strRef>
              <c:f>'Summary Tables'!$AD$4</c:f>
              <c:strCache>
                <c:ptCount val="1"/>
                <c:pt idx="0">
                  <c:v>Class 6 – 19,501 to 26,000 lbs.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Tables'!$AD$5:$AD$14</c:f>
              <c:numCache>
                <c:formatCode>0%</c:formatCode>
                <c:ptCount val="10"/>
                <c:pt idx="0">
                  <c:v>4.3402281320496935E-2</c:v>
                </c:pt>
                <c:pt idx="1">
                  <c:v>0.22909207932740658</c:v>
                </c:pt>
                <c:pt idx="2">
                  <c:v>2.7106032420940739E-2</c:v>
                </c:pt>
                <c:pt idx="3">
                  <c:v>5.3341700658926889E-3</c:v>
                </c:pt>
                <c:pt idx="4">
                  <c:v>0.10063424947145877</c:v>
                </c:pt>
                <c:pt idx="5">
                  <c:v>3.1149053991693584E-3</c:v>
                </c:pt>
                <c:pt idx="6">
                  <c:v>2.2402471996910003E-2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1E-4EA1-85FE-482B39775736}"/>
            </c:ext>
          </c:extLst>
        </c:ser>
        <c:ser>
          <c:idx val="7"/>
          <c:order val="7"/>
          <c:tx>
            <c:strRef>
              <c:f>'Summary Tables'!$AE$4</c:f>
              <c:strCache>
                <c:ptCount val="1"/>
                <c:pt idx="0">
                  <c:v>Class 7 – 26,001 to 33,000 lbs.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Tables'!$AE$5:$AE$14</c:f>
              <c:numCache>
                <c:formatCode>0%</c:formatCode>
                <c:ptCount val="10"/>
                <c:pt idx="0">
                  <c:v>1.6776284434276999E-2</c:v>
                </c:pt>
                <c:pt idx="1">
                  <c:v>0.12080131944165091</c:v>
                </c:pt>
                <c:pt idx="2">
                  <c:v>4.4910975285676322E-2</c:v>
                </c:pt>
                <c:pt idx="3">
                  <c:v>6.9030436146846567E-3</c:v>
                </c:pt>
                <c:pt idx="4">
                  <c:v>9.429175475687103E-2</c:v>
                </c:pt>
                <c:pt idx="5">
                  <c:v>7.7872634979233961E-3</c:v>
                </c:pt>
                <c:pt idx="6">
                  <c:v>1.544998068752414E-2</c:v>
                </c:pt>
                <c:pt idx="7">
                  <c:v>5.8997050147492625E-3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1E-4EA1-85FE-482B39775736}"/>
            </c:ext>
          </c:extLst>
        </c:ser>
        <c:ser>
          <c:idx val="8"/>
          <c:order val="8"/>
          <c:tx>
            <c:strRef>
              <c:f>'Summary Tables'!$AF$4</c:f>
              <c:strCache>
                <c:ptCount val="1"/>
                <c:pt idx="0">
                  <c:v>Class 8 – &gt; 33,001 lbs.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'Summary Tables'!$W$5:$W$14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numCache>
            </c:numRef>
          </c:cat>
          <c:val>
            <c:numRef>
              <c:f>'Summary Tables'!$AF$5:$AF$14</c:f>
              <c:numCache>
                <c:formatCode>0%</c:formatCode>
                <c:ptCount val="10"/>
                <c:pt idx="0">
                  <c:v>1.3408318241031995E-2</c:v>
                </c:pt>
                <c:pt idx="1">
                  <c:v>7.6350617482601871E-2</c:v>
                </c:pt>
                <c:pt idx="2">
                  <c:v>0.90716626804854283</c:v>
                </c:pt>
                <c:pt idx="3">
                  <c:v>0.98525258864135534</c:v>
                </c:pt>
                <c:pt idx="4">
                  <c:v>0.55856236786469338</c:v>
                </c:pt>
                <c:pt idx="5">
                  <c:v>0.98880941393631738</c:v>
                </c:pt>
                <c:pt idx="6">
                  <c:v>0.95017381228273456</c:v>
                </c:pt>
                <c:pt idx="7">
                  <c:v>0.99410029498525077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1E-4EA1-85FE-482B39775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98521936"/>
        <c:axId val="1798535248"/>
      </c:barChart>
      <c:catAx>
        <c:axId val="1798521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FHWA 13-Class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535248"/>
        <c:crosses val="autoZero"/>
        <c:auto val="1"/>
        <c:lblAlgn val="ctr"/>
        <c:lblOffset val="100"/>
        <c:noMultiLvlLbl val="0"/>
      </c:catAx>
      <c:valAx>
        <c:axId val="179853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52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489821689490632"/>
          <c:y val="0.17620774978836906"/>
          <c:w val="0.24318834245215526"/>
          <c:h val="0.5468999260943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FHWA-13 classes</a:t>
            </a:r>
            <a:r>
              <a:rPr lang="en-US" baseline="0" dirty="0"/>
              <a:t> and SCAG HDT truck Classes</a:t>
            </a:r>
            <a:endParaRPr lang="en-US" dirty="0"/>
          </a:p>
        </c:rich>
      </c:tx>
      <c:layout>
        <c:manualLayout>
          <c:xMode val="edge"/>
          <c:yMode val="edge"/>
          <c:x val="0.151180348504950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'Summary Tables'!$AJ$4</c:f>
              <c:strCache>
                <c:ptCount val="1"/>
                <c:pt idx="0">
                  <c:v>light-heavy (8,500 to 14,000 lbs.)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'Summary Tables'!$AI$5:$AI$7</c:f>
              <c:strCache>
                <c:ptCount val="3"/>
                <c:pt idx="0">
                  <c:v>L (class 3)</c:v>
                </c:pt>
                <c:pt idx="1">
                  <c:v>M (class 5-7)</c:v>
                </c:pt>
                <c:pt idx="2">
                  <c:v>H (class 8+)</c:v>
                </c:pt>
              </c:strCache>
            </c:strRef>
          </c:cat>
          <c:val>
            <c:numRef>
              <c:f>'Summary Tables'!$AJ$5:$AJ$7</c:f>
              <c:numCache>
                <c:formatCode>0%</c:formatCode>
                <c:ptCount val="3"/>
                <c:pt idx="0">
                  <c:v>0.48137196924896503</c:v>
                </c:pt>
                <c:pt idx="1">
                  <c:v>0.1028398167970197</c:v>
                </c:pt>
                <c:pt idx="2">
                  <c:v>1.9039068297900315E-2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15E-8ACD-E6FA65EB8EEE}"/>
            </c:ext>
          </c:extLst>
        </c:ser>
        <c:ser>
          <c:idx val="2"/>
          <c:order val="1"/>
          <c:tx>
            <c:strRef>
              <c:f>'Summary Tables'!$AK$4</c:f>
              <c:strCache>
                <c:ptCount val="1"/>
                <c:pt idx="0">
                  <c:v>medium- heavy (14,00I to 33,000 lbs.)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'Summary Tables'!$AI$5:$AI$7</c:f>
              <c:strCache>
                <c:ptCount val="3"/>
                <c:pt idx="0">
                  <c:v>L (class 3)</c:v>
                </c:pt>
                <c:pt idx="1">
                  <c:v>M (class 5-7)</c:v>
                </c:pt>
                <c:pt idx="2">
                  <c:v>H (class 8+)</c:v>
                </c:pt>
              </c:strCache>
            </c:strRef>
          </c:cat>
          <c:val>
            <c:numRef>
              <c:f>'Summary Tables'!$AK$5:$AK$7</c:f>
              <c:numCache>
                <c:formatCode>0%</c:formatCode>
                <c:ptCount val="3"/>
                <c:pt idx="0">
                  <c:v>0.45623891188645765</c:v>
                </c:pt>
                <c:pt idx="1">
                  <c:v>0.21606564706751547</c:v>
                </c:pt>
                <c:pt idx="2">
                  <c:v>5.3790384911380308E-2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15E-8ACD-E6FA65EB8EEE}"/>
            </c:ext>
          </c:extLst>
        </c:ser>
        <c:ser>
          <c:idx val="3"/>
          <c:order val="2"/>
          <c:tx>
            <c:strRef>
              <c:f>'Summary Tables'!$AL$4</c:f>
              <c:strCache>
                <c:ptCount val="1"/>
                <c:pt idx="0">
                  <c:v>heavy-heavy (&gt;33,000 lbs.)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'Summary Tables'!$AI$5:$AI$7</c:f>
              <c:strCache>
                <c:ptCount val="3"/>
                <c:pt idx="0">
                  <c:v>L (class 3)</c:v>
                </c:pt>
                <c:pt idx="1">
                  <c:v>M (class 5-7)</c:v>
                </c:pt>
                <c:pt idx="2">
                  <c:v>H (class 8+)</c:v>
                </c:pt>
              </c:strCache>
            </c:strRef>
          </c:cat>
          <c:val>
            <c:numRef>
              <c:f>'Summary Tables'!$AL$5:$AL$7</c:f>
              <c:numCache>
                <c:formatCode>0%</c:formatCode>
                <c:ptCount val="3"/>
                <c:pt idx="0">
                  <c:v>6.238911886457716E-2</c:v>
                </c:pt>
                <c:pt idx="1">
                  <c:v>0.68109453613546489</c:v>
                </c:pt>
                <c:pt idx="2">
                  <c:v>0.92717054679071931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4-415E-8ACD-E6FA65EB8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98521936"/>
        <c:axId val="1798535248"/>
      </c:barChart>
      <c:catAx>
        <c:axId val="179852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535248"/>
        <c:crosses val="autoZero"/>
        <c:auto val="1"/>
        <c:lblAlgn val="ctr"/>
        <c:lblOffset val="100"/>
        <c:noMultiLvlLbl val="0"/>
      </c:catAx>
      <c:valAx>
        <c:axId val="179853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52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06942889137738"/>
          <c:y val="0.8357391217600475"/>
          <c:w val="0.83726227465577341"/>
          <c:h val="0.16426087823995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National VIUS (2002)</a:t>
            </a:r>
          </a:p>
        </c:rich>
      </c:tx>
      <c:layout>
        <c:manualLayout>
          <c:xMode val="edge"/>
          <c:yMode val="edge"/>
          <c:x val="0.39848039215686276"/>
          <c:y val="5.4563492063492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 (class 3)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light-heavy (8.5-14k lbs.)</c:v>
                </c:pt>
                <c:pt idx="1">
                  <c:v>medium- heavy (14-33k lbs.)</c:v>
                </c:pt>
                <c:pt idx="2">
                  <c:v>heavy-heavy (&gt;33k lbs.)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0.17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E-45C9-9C97-2E66698657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 (class 5-7)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light-heavy (8.5-14k lbs.)</c:v>
                </c:pt>
                <c:pt idx="1">
                  <c:v>medium- heavy (14-33k lbs.)</c:v>
                </c:pt>
                <c:pt idx="2">
                  <c:v>heavy-heavy (&gt;33k lbs.)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0.64</c:v>
                </c:pt>
                <c:pt idx="1">
                  <c:v>0.75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E-45C9-9C97-2E66698657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 (class 8+)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light-heavy (8.5-14k lbs.)</c:v>
                </c:pt>
                <c:pt idx="1">
                  <c:v>medium- heavy (14-33k lbs.)</c:v>
                </c:pt>
                <c:pt idx="2">
                  <c:v>heavy-heavy (&gt;33k lbs.)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0.08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5E-45C9-9C97-2E6669865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748911"/>
        <c:axId val="283749871"/>
      </c:barChart>
      <c:catAx>
        <c:axId val="28374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49871"/>
        <c:crosses val="autoZero"/>
        <c:auto val="1"/>
        <c:lblAlgn val="ctr"/>
        <c:lblOffset val="100"/>
        <c:noMultiLvlLbl val="0"/>
      </c:catAx>
      <c:valAx>
        <c:axId val="28374987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4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California VIUS (2017)</a:t>
            </a:r>
          </a:p>
        </c:rich>
      </c:tx>
      <c:layout>
        <c:manualLayout>
          <c:xMode val="edge"/>
          <c:yMode val="edge"/>
          <c:x val="0.39362745098039215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 (class 3)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Sheet1!$A$8:$A$10</c:f>
              <c:strCache>
                <c:ptCount val="3"/>
                <c:pt idx="0">
                  <c:v>light-heavy (8.5-14k lbs.)</c:v>
                </c:pt>
                <c:pt idx="1">
                  <c:v>medium- heavy (14-33k lbs.)</c:v>
                </c:pt>
                <c:pt idx="2">
                  <c:v>heavy-heavy (&gt;33k lbs.)</c:v>
                </c:pt>
              </c:strCache>
            </c:strRef>
          </c:cat>
          <c:val>
            <c:numRef>
              <c:f>Sheet1!$B$8:$B$10</c:f>
              <c:numCache>
                <c:formatCode>0%</c:formatCode>
                <c:ptCount val="3"/>
                <c:pt idx="0">
                  <c:v>0.34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2-4B17-A36C-22B34C7823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 (class 5-7)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Sheet1!$A$8:$A$10</c:f>
              <c:strCache>
                <c:ptCount val="3"/>
                <c:pt idx="0">
                  <c:v>light-heavy (8.5-14k lbs.)</c:v>
                </c:pt>
                <c:pt idx="1">
                  <c:v>medium- heavy (14-33k lbs.)</c:v>
                </c:pt>
                <c:pt idx="2">
                  <c:v>heavy-heavy (&gt;33k lbs.)</c:v>
                </c:pt>
              </c:strCache>
            </c:strRef>
          </c:cat>
          <c:val>
            <c:numRef>
              <c:f>Sheet1!$C$8:$C$10</c:f>
              <c:numCache>
                <c:formatCode>0%</c:formatCode>
                <c:ptCount val="3"/>
                <c:pt idx="0">
                  <c:v>0.66</c:v>
                </c:pt>
                <c:pt idx="1">
                  <c:v>0.77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2-4B17-A36C-22B34C7823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 (class 8+)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Sheet1!$A$8:$A$10</c:f>
              <c:strCache>
                <c:ptCount val="3"/>
                <c:pt idx="0">
                  <c:v>light-heavy (8.5-14k lbs.)</c:v>
                </c:pt>
                <c:pt idx="1">
                  <c:v>medium- heavy (14-33k lbs.)</c:v>
                </c:pt>
                <c:pt idx="2">
                  <c:v>heavy-heavy (&gt;33k lbs.)</c:v>
                </c:pt>
              </c:strCache>
            </c:strRef>
          </c:cat>
          <c:val>
            <c:numRef>
              <c:f>Sheet1!$D$8:$D$10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B2-4B17-A36C-22B34C782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3748911"/>
        <c:axId val="283749871"/>
      </c:barChart>
      <c:catAx>
        <c:axId val="28374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49871"/>
        <c:crosses val="autoZero"/>
        <c:auto val="1"/>
        <c:lblAlgn val="ctr"/>
        <c:lblOffset val="100"/>
        <c:noMultiLvlLbl val="0"/>
      </c:catAx>
      <c:valAx>
        <c:axId val="28374987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4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E86ED-4F5B-4EA8-BB9C-8A3D998DF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E86ED-4F5B-4EA8-BB9C-8A3D998DF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E86ED-4F5B-4EA8-BB9C-8A3D998DF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3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*linking FHWA and NHTSA Vehicle's Type , Cambridge Systematics for FHWA – the report is under review by FHWA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E86ED-4F5B-4EA8-BB9C-8A3D998DF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3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E86ED-4F5B-4EA8-BB9C-8A3D998DF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E86ED-4F5B-4EA8-BB9C-8A3D998DFA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6441" y="2262434"/>
            <a:ext cx="133232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66441" y="2005553"/>
            <a:ext cx="133232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128263"/>
            <a:ext cx="109728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Please select a Custom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CS Theme from the Design Tab . . .</a:t>
            </a:r>
          </a:p>
          <a:p>
            <a:pPr algn="ctr"/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then Delete this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AE9A-FB23-48A6-8C05-9A6CFE45775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F4DF-345D-4A3E-9F12-1FE4C4F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82148"/>
            <a:ext cx="10363200" cy="3275044"/>
          </a:xfrm>
        </p:spPr>
        <p:txBody>
          <a:bodyPr anchor="ctr" anchorCtr="0"/>
          <a:lstStyle>
            <a:lvl1pPr algn="ctr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9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shabani@camsys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6661" y="1355588"/>
            <a:ext cx="7265330" cy="20310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the Same Language:</a:t>
            </a:r>
            <a:b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Cross-walking Truck Classification Systems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Efficient Freight Modeling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B8DEB-C5B0-2550-327F-88605440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511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D3E0EDE-E7C0-F2CA-5CA0-FA024C41F427}"/>
              </a:ext>
            </a:extLst>
          </p:cNvPr>
          <p:cNvGrpSpPr/>
          <p:nvPr/>
        </p:nvGrpSpPr>
        <p:grpSpPr>
          <a:xfrm>
            <a:off x="68752" y="1546298"/>
            <a:ext cx="4754247" cy="4425080"/>
            <a:chOff x="108427" y="3263932"/>
            <a:chExt cx="3698579" cy="34451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64193CA-F078-9FF1-6178-810B486C68EE}"/>
                </a:ext>
              </a:extLst>
            </p:cNvPr>
            <p:cNvGrpSpPr/>
            <p:nvPr/>
          </p:nvGrpSpPr>
          <p:grpSpPr>
            <a:xfrm>
              <a:off x="108427" y="3684743"/>
              <a:ext cx="1560597" cy="2874287"/>
              <a:chOff x="290511" y="3623100"/>
              <a:chExt cx="1704865" cy="3091697"/>
            </a:xfrm>
          </p:grpSpPr>
          <p:pic>
            <p:nvPicPr>
              <p:cNvPr id="23" name="Picture 22" descr="A cartoon of a delivery truck&#10;&#10;Description automatically generated">
                <a:extLst>
                  <a:ext uri="{FF2B5EF4-FFF2-40B4-BE49-F238E27FC236}">
                    <a16:creationId xmlns:a16="http://schemas.microsoft.com/office/drawing/2014/main" id="{5DD5EE97-5D0E-8BC6-4E42-3AE4E732D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2950">
                <a:off x="1092809" y="5295214"/>
                <a:ext cx="795389" cy="63631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DA8B8093-6D40-73FD-C081-802991DDB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0511" y="3623100"/>
                <a:ext cx="1704865" cy="2932653"/>
              </a:xfrm>
              <a:prstGeom prst="rect">
                <a:avLst/>
              </a:prstGeom>
            </p:spPr>
          </p:pic>
          <p:pic>
            <p:nvPicPr>
              <p:cNvPr id="25" name="Picture 24" descr="A blue and orange truck&#10;&#10;Description automatically generated">
                <a:extLst>
                  <a:ext uri="{FF2B5EF4-FFF2-40B4-BE49-F238E27FC236}">
                    <a16:creationId xmlns:a16="http://schemas.microsoft.com/office/drawing/2014/main" id="{1760CEC6-1E52-8EEC-0F69-6826E8D010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62" b="40709"/>
              <a:stretch/>
            </p:blipFill>
            <p:spPr>
              <a:xfrm rot="20603521">
                <a:off x="774944" y="6396707"/>
                <a:ext cx="1118647" cy="31809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79FE5A-984A-821A-5FB5-4DF39B2AB1E7}"/>
                </a:ext>
              </a:extLst>
            </p:cNvPr>
            <p:cNvGrpSpPr/>
            <p:nvPr/>
          </p:nvGrpSpPr>
          <p:grpSpPr>
            <a:xfrm>
              <a:off x="719464" y="3263932"/>
              <a:ext cx="3087542" cy="3223921"/>
              <a:chOff x="697108" y="3062541"/>
              <a:chExt cx="3633866" cy="3668961"/>
            </a:xfrm>
          </p:grpSpPr>
          <p:pic>
            <p:nvPicPr>
              <p:cNvPr id="7" name="Picture 6" descr="A truck on a scale&#10;&#10;AI-generated content may be incorrect.">
                <a:extLst>
                  <a:ext uri="{FF2B5EF4-FFF2-40B4-BE49-F238E27FC236}">
                    <a16:creationId xmlns:a16="http://schemas.microsoft.com/office/drawing/2014/main" id="{B8B716E5-904D-774C-1AC2-E3D2EA142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85" t="25428" r="15520" b="24628"/>
              <a:stretch>
                <a:fillRect/>
              </a:stretch>
            </p:blipFill>
            <p:spPr>
              <a:xfrm>
                <a:off x="1891811" y="3062541"/>
                <a:ext cx="2439163" cy="18375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5FC85D-0410-D56F-A444-15DCB289A410}"/>
                  </a:ext>
                </a:extLst>
              </p:cNvPr>
              <p:cNvSpPr txBox="1"/>
              <p:nvPr/>
            </p:nvSpPr>
            <p:spPr>
              <a:xfrm>
                <a:off x="2163690" y="3691593"/>
                <a:ext cx="950511" cy="35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GVWR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321C6E-3C08-2328-3071-12332C6E90A4}"/>
                  </a:ext>
                </a:extLst>
              </p:cNvPr>
              <p:cNvSpPr txBox="1"/>
              <p:nvPr/>
            </p:nvSpPr>
            <p:spPr>
              <a:xfrm rot="16200000">
                <a:off x="3355286" y="3924096"/>
                <a:ext cx="1030210" cy="281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8.5-10k lbs.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F8580A-C072-9DD1-6E20-9790A5C8BFF9}"/>
                  </a:ext>
                </a:extLst>
              </p:cNvPr>
              <p:cNvSpPr txBox="1"/>
              <p:nvPr/>
            </p:nvSpPr>
            <p:spPr>
              <a:xfrm rot="20605840">
                <a:off x="697108" y="6536176"/>
                <a:ext cx="697174" cy="19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Long-haul</a:t>
                </a:r>
              </a:p>
            </p:txBody>
          </p:sp>
        </p:grpSp>
        <p:pic>
          <p:nvPicPr>
            <p:cNvPr id="15" name="Picture 14" descr="A chart of different types of trucks&#10;&#10;AI-generated content may be incorrect.">
              <a:extLst>
                <a:ext uri="{FF2B5EF4-FFF2-40B4-BE49-F238E27FC236}">
                  <a16:creationId xmlns:a16="http://schemas.microsoft.com/office/drawing/2014/main" id="{C08015A9-6295-C628-93A5-F84ECDE0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540" y="5185141"/>
              <a:ext cx="2072451" cy="152394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D77CD7-5615-0B78-69C9-A68FC1718F5F}"/>
              </a:ext>
            </a:extLst>
          </p:cNvPr>
          <p:cNvGrpSpPr/>
          <p:nvPr/>
        </p:nvGrpSpPr>
        <p:grpSpPr>
          <a:xfrm>
            <a:off x="6096000" y="4013971"/>
            <a:ext cx="5961803" cy="1714544"/>
            <a:chOff x="6427136" y="4103516"/>
            <a:chExt cx="5961803" cy="1714544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0B875F2-0956-B784-B3B0-CDEF2ABAC2A9}"/>
                </a:ext>
              </a:extLst>
            </p:cNvPr>
            <p:cNvSpPr txBox="1">
              <a:spLocks/>
            </p:cNvSpPr>
            <p:nvPr/>
          </p:nvSpPr>
          <p:spPr>
            <a:xfrm>
              <a:off x="6427136" y="4266429"/>
              <a:ext cx="3889408" cy="155163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Kaveh Shabani</a:t>
              </a:r>
            </a:p>
            <a:p>
              <a:pPr algn="l">
                <a:lnSpc>
                  <a:spcPct val="100000"/>
                </a:lnSpc>
              </a:pPr>
              <a:br>
                <a:rPr lang="en-US" sz="2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100" b="1" dirty="0">
                  <a:latin typeface="Arial" panose="020B0604020202020204" pitchFamily="34" charset="0"/>
                  <a:cs typeface="Arial" panose="020B0604020202020204" pitchFamily="34" charset="0"/>
                </a:rPr>
                <a:t>Fatemeh Ranaiefar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6F2D3C-38DD-1696-57E2-E9A6A7681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99"/>
            <a:stretch/>
          </p:blipFill>
          <p:spPr>
            <a:xfrm>
              <a:off x="9946070" y="4103516"/>
              <a:ext cx="2442869" cy="8869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40A8F0F-B764-2E97-DC2F-BD812394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16544" y="5452323"/>
              <a:ext cx="1367700" cy="247134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825BFD-561A-6DAA-FC94-DCB09E09A9D2}"/>
              </a:ext>
            </a:extLst>
          </p:cNvPr>
          <p:cNvCxnSpPr>
            <a:cxnSpLocks/>
          </p:cNvCxnSpPr>
          <p:nvPr/>
        </p:nvCxnSpPr>
        <p:spPr>
          <a:xfrm>
            <a:off x="5147733" y="1244600"/>
            <a:ext cx="0" cy="4927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355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BB50-36F2-46E5-A2E6-3D27F836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FHWA Truck Classification 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5132FC1-DDF2-4C92-B3CA-042EFFD43E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270" y="146608"/>
            <a:ext cx="8927384" cy="6564784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767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9A2A9-D775-23D5-59C9-DCC19719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F1DE-55DD-997D-50C7-2C3FA3FB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FHWA Truck Classification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D2C3B-E408-A1B8-9257-192F96AD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07" y="274638"/>
            <a:ext cx="4292661" cy="61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8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9192"/>
            <a:ext cx="10972800" cy="8086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FHWA Class 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84E47-D321-4519-853C-963F476B9CC1}"/>
              </a:ext>
            </a:extLst>
          </p:cNvPr>
          <p:cNvGrpSpPr/>
          <p:nvPr/>
        </p:nvGrpSpPr>
        <p:grpSpPr>
          <a:xfrm>
            <a:off x="609600" y="1675748"/>
            <a:ext cx="8178800" cy="4191652"/>
            <a:chOff x="609600" y="1675748"/>
            <a:chExt cx="6602370" cy="32377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93EE51-BE47-4423-8C4D-A08648F59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675748"/>
              <a:ext cx="6602370" cy="296362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8405A7-7D2F-44DB-B415-65154792DCE7}"/>
                </a:ext>
              </a:extLst>
            </p:cNvPr>
            <p:cNvSpPr txBox="1"/>
            <p:nvPr/>
          </p:nvSpPr>
          <p:spPr>
            <a:xfrm>
              <a:off x="609600" y="4682659"/>
              <a:ext cx="242235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i="1" dirty="0"/>
                <a:t>Source: txdot.gov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12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94" y="118311"/>
            <a:ext cx="10972800" cy="1143000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A01B-7BCB-4F2F-A3BD-CE5DC6AB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4899"/>
            <a:ext cx="7667708" cy="563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Various vehicle classifications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93C49D-5B03-42F3-95E2-8B0F6CF122B2}"/>
              </a:ext>
            </a:extLst>
          </p:cNvPr>
          <p:cNvSpPr txBox="1">
            <a:spLocks/>
          </p:cNvSpPr>
          <p:nvPr/>
        </p:nvSpPr>
        <p:spPr>
          <a:xfrm rot="16200000">
            <a:off x="4063691" y="5037793"/>
            <a:ext cx="2220648" cy="107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ts val="2400"/>
              </a:spcBef>
              <a:buFontTx/>
              <a:buBlip>
                <a:blip r:embed="rId2"/>
              </a:buBlip>
              <a:defRPr sz="2400" b="0">
                <a:solidFill>
                  <a:srgbClr val="3E4D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>
                <a:solidFill>
                  <a:srgbClr val="3E4D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600"/>
              </a:spcBef>
              <a:buFont typeface="Arial" pitchFamily="34" charset="0"/>
              <a:buChar char="–"/>
              <a:defRPr sz="2200" b="0">
                <a:solidFill>
                  <a:srgbClr val="3E4D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b="0">
                <a:solidFill>
                  <a:srgbClr val="3E4D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600"/>
              </a:spcBef>
              <a:buFont typeface="Wingdings" pitchFamily="2" charset="2"/>
              <a:buChar char="§"/>
              <a:defRPr b="0">
                <a:solidFill>
                  <a:srgbClr val="3E4D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Crosswalks needed!</a:t>
            </a:r>
          </a:p>
        </p:txBody>
      </p:sp>
      <p:pic>
        <p:nvPicPr>
          <p:cNvPr id="1026" name="Picture 2" descr="Office of Highway Policy Information - Policy | Federal Highway  Administration">
            <a:extLst>
              <a:ext uri="{FF2B5EF4-FFF2-40B4-BE49-F238E27FC236}">
                <a16:creationId xmlns:a16="http://schemas.microsoft.com/office/drawing/2014/main" id="{6CA9DB76-DA8A-4003-9D0A-3B9BA3FF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523" y="101028"/>
            <a:ext cx="2609114" cy="33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B4859B-0221-F73C-1194-12E11F03B893}"/>
              </a:ext>
            </a:extLst>
          </p:cNvPr>
          <p:cNvGrpSpPr/>
          <p:nvPr/>
        </p:nvGrpSpPr>
        <p:grpSpPr>
          <a:xfrm>
            <a:off x="731950" y="1615227"/>
            <a:ext cx="8951605" cy="3796513"/>
            <a:chOff x="982791" y="2170007"/>
            <a:chExt cx="8951605" cy="37965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19293D-D265-453A-A27A-96FEFC310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2791" y="2847009"/>
              <a:ext cx="5250460" cy="18227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7C9E75-B043-471F-919C-06C08388C973}"/>
                </a:ext>
              </a:extLst>
            </p:cNvPr>
            <p:cNvGrpSpPr/>
            <p:nvPr/>
          </p:nvGrpSpPr>
          <p:grpSpPr>
            <a:xfrm>
              <a:off x="5852011" y="2170007"/>
              <a:ext cx="2280498" cy="3070896"/>
              <a:chOff x="5835023" y="2428374"/>
              <a:chExt cx="2280498" cy="307089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485349-7DDA-47F4-868B-1DFFFB076F30}"/>
                  </a:ext>
                </a:extLst>
              </p:cNvPr>
              <p:cNvSpPr/>
              <p:nvPr/>
            </p:nvSpPr>
            <p:spPr>
              <a:xfrm>
                <a:off x="6695094" y="2428374"/>
                <a:ext cx="1420427" cy="49926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axle-based</a:t>
                </a:r>
              </a:p>
            </p:txBody>
          </p:sp>
          <p:cxnSp>
            <p:nvCxnSpPr>
              <p:cNvPr id="12" name="Connector: Curved 11">
                <a:extLst>
                  <a:ext uri="{FF2B5EF4-FFF2-40B4-BE49-F238E27FC236}">
                    <a16:creationId xmlns:a16="http://schemas.microsoft.com/office/drawing/2014/main" id="{FBC6B42D-6665-4629-9A68-B5B39C8E74CB}"/>
                  </a:ext>
                </a:extLst>
              </p:cNvPr>
              <p:cNvCxnSpPr>
                <a:cxnSpLocks/>
                <a:endCxn id="8" idx="2"/>
              </p:cNvCxnSpPr>
              <p:nvPr/>
            </p:nvCxnSpPr>
            <p:spPr>
              <a:xfrm flipV="1">
                <a:off x="5835023" y="2927639"/>
                <a:ext cx="1570285" cy="759728"/>
              </a:xfrm>
              <a:prstGeom prst="curvedConnector2">
                <a:avLst/>
              </a:prstGeom>
              <a:ln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800D27-DB80-D3D2-1EEE-EAC270781159}"/>
                  </a:ext>
                </a:extLst>
              </p:cNvPr>
              <p:cNvSpPr/>
              <p:nvPr/>
            </p:nvSpPr>
            <p:spPr>
              <a:xfrm>
                <a:off x="6340269" y="5000005"/>
                <a:ext cx="1445243" cy="49926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weight-based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45A5C5-25FE-6B35-5A7F-15DD3E3629CF}"/>
                </a:ext>
              </a:extLst>
            </p:cNvPr>
            <p:cNvGrpSpPr/>
            <p:nvPr/>
          </p:nvGrpSpPr>
          <p:grpSpPr>
            <a:xfrm>
              <a:off x="6381220" y="4087556"/>
              <a:ext cx="3553176" cy="1878964"/>
              <a:chOff x="6145965" y="2335863"/>
              <a:chExt cx="3553176" cy="18789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2B413D-3C88-8B86-0765-78A359D0C7E5}"/>
                  </a:ext>
                </a:extLst>
              </p:cNvPr>
              <p:cNvSpPr/>
              <p:nvPr/>
            </p:nvSpPr>
            <p:spPr>
              <a:xfrm>
                <a:off x="8103100" y="3349680"/>
                <a:ext cx="1596041" cy="865147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Various classes based on GVWR</a:t>
                </a:r>
              </a:p>
            </p:txBody>
          </p:sp>
          <p:cxnSp>
            <p:nvCxnSpPr>
              <p:cNvPr id="11" name="Connector: Curved 10">
                <a:extLst>
                  <a:ext uri="{FF2B5EF4-FFF2-40B4-BE49-F238E27FC236}">
                    <a16:creationId xmlns:a16="http://schemas.microsoft.com/office/drawing/2014/main" id="{544F30DF-8570-42D4-9A4B-FE86B5C49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5965" y="2335863"/>
                <a:ext cx="731520" cy="640080"/>
              </a:xfrm>
              <a:prstGeom prst="curvedConnector2">
                <a:avLst/>
              </a:prstGeom>
              <a:ln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F6154D70-6C0A-9824-8694-9138BB1A8399}"/>
                  </a:ext>
                </a:extLst>
              </p:cNvPr>
              <p:cNvCxnSpPr>
                <a:cxnSpLocks/>
                <a:stCxn id="13" idx="2"/>
                <a:endCxn id="10" idx="1"/>
              </p:cNvCxnSpPr>
              <p:nvPr/>
            </p:nvCxnSpPr>
            <p:spPr>
              <a:xfrm rot="16200000" flipH="1">
                <a:off x="7327340" y="3006494"/>
                <a:ext cx="293044" cy="1258476"/>
              </a:xfrm>
              <a:prstGeom prst="curvedConnector2">
                <a:avLst/>
              </a:prstGeom>
              <a:ln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0A939895-6399-6477-A1AE-A26017D2CAB0}"/>
                </a:ext>
              </a:extLst>
            </p:cNvPr>
            <p:cNvSpPr/>
            <p:nvPr/>
          </p:nvSpPr>
          <p:spPr>
            <a:xfrm>
              <a:off x="5896334" y="3606737"/>
              <a:ext cx="384237" cy="961639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B87BCF2-9E3C-3575-BC17-1B2129D16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2173" y="3513484"/>
            <a:ext cx="2186728" cy="3118016"/>
          </a:xfrm>
          <a:prstGeom prst="rect">
            <a:avLst/>
          </a:prstGeom>
        </p:spPr>
      </p:pic>
      <p:pic>
        <p:nvPicPr>
          <p:cNvPr id="1028" name="Picture 4" descr="Generated image">
            <a:extLst>
              <a:ext uri="{FF2B5EF4-FFF2-40B4-BE49-F238E27FC236}">
                <a16:creationId xmlns:a16="http://schemas.microsoft.com/office/drawing/2014/main" id="{B2D0EBE9-56B3-DD73-1CAC-278F3721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2" y="4437603"/>
            <a:ext cx="3330971" cy="22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1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California Blue Stock Illustrations – 2,664 Map California ...">
            <a:extLst>
              <a:ext uri="{FF2B5EF4-FFF2-40B4-BE49-F238E27FC236}">
                <a16:creationId xmlns:a16="http://schemas.microsoft.com/office/drawing/2014/main" id="{1B5A12B1-8C0E-A7B7-4610-CC7AB84A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35" y="5002861"/>
            <a:ext cx="1540819" cy="16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200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3B90EB3-9EC9-4925-BA65-84B178F7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90" y="1330557"/>
            <a:ext cx="8418991" cy="2953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National VIUS (Vehicle Inventory and Use Survey), 2002 (and 2021)</a:t>
            </a:r>
          </a:p>
          <a:p>
            <a:pPr lvl="1"/>
            <a:r>
              <a:rPr lang="en-US" sz="1800" dirty="0"/>
              <a:t>National survey of truck drivers</a:t>
            </a:r>
          </a:p>
          <a:p>
            <a:pPr lvl="1"/>
            <a:r>
              <a:rPr lang="en-US" sz="1800" dirty="0"/>
              <a:t>Surveyed about 100k </a:t>
            </a:r>
            <a:r>
              <a:rPr lang="en-US" sz="1800" dirty="0">
                <a:solidFill>
                  <a:srgbClr val="FF0000"/>
                </a:solidFill>
              </a:rPr>
              <a:t>(150k in 2021) </a:t>
            </a:r>
            <a:r>
              <a:rPr lang="en-US" sz="1800" dirty="0"/>
              <a:t>truck drivers</a:t>
            </a:r>
          </a:p>
          <a:p>
            <a:pPr lvl="1"/>
            <a:r>
              <a:rPr lang="en-US" sz="1800" dirty="0"/>
              <a:t>Currently used in freight models for payloads and percent empties</a:t>
            </a:r>
          </a:p>
          <a:p>
            <a:pPr lvl="1"/>
            <a:r>
              <a:rPr lang="en-US" sz="1800" dirty="0"/>
              <a:t>All truck weights </a:t>
            </a:r>
            <a:r>
              <a:rPr lang="en-US" sz="1800" dirty="0">
                <a:solidFill>
                  <a:srgbClr val="FF0000"/>
                </a:solidFill>
              </a:rPr>
              <a:t>(no empty weights in 2021 data)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Activity type in 2021 data (some commercial activity vs. personal use only)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~ 57% of data records: “some or all commercial activity” (~17% of total vehicles)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~ 14% of data records: “vehicle not in use” or “not reported” (~8% of total vehicles)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Less detail on number of axles in 2021 data</a:t>
            </a:r>
          </a:p>
        </p:txBody>
      </p:sp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5E5C8436-FB7F-48B8-AAD0-820568B3C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3499" y="1330557"/>
            <a:ext cx="3358265" cy="2468422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406A7D9-1020-393F-C422-5C173B93119C}"/>
              </a:ext>
            </a:extLst>
          </p:cNvPr>
          <p:cNvSpPr txBox="1">
            <a:spLocks/>
          </p:cNvSpPr>
          <p:nvPr/>
        </p:nvSpPr>
        <p:spPr>
          <a:xfrm>
            <a:off x="494190" y="4874262"/>
            <a:ext cx="8418991" cy="1792772"/>
          </a:xfr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California VIUS, 2017</a:t>
            </a:r>
          </a:p>
          <a:p>
            <a:pPr lvl="1"/>
            <a:r>
              <a:rPr lang="en-US" sz="1800" dirty="0"/>
              <a:t>Only trucks serving California</a:t>
            </a:r>
          </a:p>
          <a:p>
            <a:pPr lvl="1"/>
            <a:r>
              <a:rPr lang="en-US" sz="1800" dirty="0"/>
              <a:t>Truck weights &gt; 10k lbs.</a:t>
            </a:r>
          </a:p>
          <a:p>
            <a:pPr lvl="1"/>
            <a:r>
              <a:rPr lang="en-US" sz="1800" dirty="0"/>
              <a:t>More than 50% of surveyed trucks &gt; 33k lbs.</a:t>
            </a:r>
          </a:p>
          <a:p>
            <a:pPr lvl="1"/>
            <a:r>
              <a:rPr lang="en-US" sz="1800" dirty="0"/>
              <a:t>Sample size: 14.7k (CA), expanded: 759k (CA)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D3C4A6C-F564-0278-5926-A4F7D59AE984}"/>
              </a:ext>
            </a:extLst>
          </p:cNvPr>
          <p:cNvSpPr txBox="1">
            <a:spLocks/>
          </p:cNvSpPr>
          <p:nvPr/>
        </p:nvSpPr>
        <p:spPr>
          <a:xfrm>
            <a:off x="7331413" y="4388308"/>
            <a:ext cx="4710351" cy="14831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National FHWA Study, 2021</a:t>
            </a:r>
          </a:p>
          <a:p>
            <a:pPr lvl="1"/>
            <a:r>
              <a:rPr lang="en-US" sz="1800" dirty="0"/>
              <a:t>Uses vehicle registration data from 2019</a:t>
            </a:r>
          </a:p>
          <a:p>
            <a:pPr lvl="1"/>
            <a:r>
              <a:rPr lang="en-US" sz="1800" dirty="0"/>
              <a:t>More details on FHWA Classes 3 and 5 </a:t>
            </a:r>
          </a:p>
          <a:p>
            <a:pPr lvl="1"/>
            <a:r>
              <a:rPr lang="en-US" sz="1800" dirty="0"/>
              <a:t>Sample Size: 1.3 M (U.S.), expanded: 175 M (class 2 and above)</a:t>
            </a:r>
          </a:p>
        </p:txBody>
      </p:sp>
    </p:spTree>
    <p:extLst>
      <p:ext uri="{BB962C8B-B14F-4D97-AF65-F5344CB8AC3E}">
        <p14:creationId xmlns:p14="http://schemas.microsoft.com/office/powerpoint/2010/main" val="398734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FHWA-13 Class Compositions </a:t>
            </a:r>
            <a:r>
              <a:rPr lang="en-US" sz="2000" dirty="0">
                <a:solidFill>
                  <a:schemeClr val="tx1"/>
                </a:solidFill>
              </a:rPr>
              <a:t>(2002 National VIUS)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A3E4E5-30E2-4409-996A-C16B01329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884205"/>
              </p:ext>
            </p:extLst>
          </p:nvPr>
        </p:nvGraphicFramePr>
        <p:xfrm>
          <a:off x="609601" y="1846555"/>
          <a:ext cx="7602244" cy="454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0D40D7B-479F-4FF2-B897-6B23F6B83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31862"/>
              </p:ext>
            </p:extLst>
          </p:nvPr>
        </p:nvGraphicFramePr>
        <p:xfrm>
          <a:off x="8627533" y="1566334"/>
          <a:ext cx="3242734" cy="48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754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SCAG HDT Truck Classes </a:t>
            </a:r>
            <a:r>
              <a:rPr lang="en-US" sz="2000" dirty="0">
                <a:solidFill>
                  <a:schemeClr val="tx1"/>
                </a:solidFill>
              </a:rPr>
              <a:t>(National VIUS vs. California VIUS)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925BFF2-6F94-49ED-BEDE-8E6AB9DEA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29828"/>
              </p:ext>
            </p:extLst>
          </p:nvPr>
        </p:nvGraphicFramePr>
        <p:xfrm>
          <a:off x="8873066" y="2365375"/>
          <a:ext cx="3107268" cy="357293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07268">
                  <a:extLst>
                    <a:ext uri="{9D8B030D-6E8A-4147-A177-3AD203B41FA5}">
                      <a16:colId xmlns:a16="http://schemas.microsoft.com/office/drawing/2014/main" val="445131760"/>
                    </a:ext>
                  </a:extLst>
                </a:gridCol>
              </a:tblGrid>
              <a:tr h="357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Vehicles with different weight characteristics can have similar number of axles.</a:t>
                      </a:r>
                    </a:p>
                    <a:p>
                      <a:pPr algn="ctr" fontAlgn="ctr"/>
                      <a:endParaRPr lang="en-US" sz="18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example, this can be seen when larger pickups pull utility trailers. (The FHWA would still classify it as a Class 3 vehicle.)</a:t>
                      </a:r>
                    </a:p>
                  </a:txBody>
                  <a:tcPr marL="182880" marR="182880" marT="182880" marB="1828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46662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D54926C-E968-337F-1F5F-72787BBA8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10322"/>
              </p:ext>
            </p:extLst>
          </p:nvPr>
        </p:nvGraphicFramePr>
        <p:xfrm>
          <a:off x="149487" y="1534423"/>
          <a:ext cx="77724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257F57-C76F-295E-8DAB-F1F0EAF37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35601"/>
              </p:ext>
            </p:extLst>
          </p:nvPr>
        </p:nvGraphicFramePr>
        <p:xfrm>
          <a:off x="149487" y="4151842"/>
          <a:ext cx="77724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75889DB-BFF5-864D-BAB6-88E382227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620" y="4060826"/>
            <a:ext cx="939800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1" y="675051"/>
            <a:ext cx="8767483" cy="80860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Approach for FHWA Class 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(2 axle-4 tire)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6403F1-AA65-4757-8FCB-DBCDD754362B}"/>
              </a:ext>
            </a:extLst>
          </p:cNvPr>
          <p:cNvGrpSpPr/>
          <p:nvPr/>
        </p:nvGrpSpPr>
        <p:grpSpPr>
          <a:xfrm>
            <a:off x="609600" y="1542971"/>
            <a:ext cx="5416083" cy="1608695"/>
            <a:chOff x="609600" y="1542971"/>
            <a:chExt cx="5416083" cy="1608695"/>
          </a:xfrm>
        </p:grpSpPr>
        <p:sp>
          <p:nvSpPr>
            <p:cNvPr id="40" name="Content Placeholder 4">
              <a:extLst>
                <a:ext uri="{FF2B5EF4-FFF2-40B4-BE49-F238E27FC236}">
                  <a16:creationId xmlns:a16="http://schemas.microsoft.com/office/drawing/2014/main" id="{BE7D8B1F-CC2F-41C1-8E79-07616DE94D0F}"/>
                </a:ext>
              </a:extLst>
            </p:cNvPr>
            <p:cNvSpPr txBox="1">
              <a:spLocks/>
            </p:cNvSpPr>
            <p:nvPr/>
          </p:nvSpPr>
          <p:spPr>
            <a:xfrm>
              <a:off x="3839415" y="1542971"/>
              <a:ext cx="1894089" cy="244363"/>
            </a:xfrm>
            <a:prstGeom prst="rect">
              <a:avLst/>
            </a:prstGeom>
            <a:noFill/>
          </p:spPr>
          <p:txBody>
            <a:bodyPr vert="horz" lIns="45720" tIns="45720" rIns="4572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400"/>
                </a:spcBef>
                <a:buFontTx/>
                <a:buBlip>
                  <a:blip r:embed="rId3"/>
                </a:buBlip>
                <a:defRPr sz="24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buClr>
                  <a:schemeClr val="accent6"/>
                </a:buClr>
                <a:buFont typeface="Arial" pitchFamily="34" charset="0"/>
                <a:buChar char="»"/>
                <a:defRPr sz="22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buFont typeface="Arial" pitchFamily="34" charset="0"/>
                <a:buChar char="–"/>
                <a:defRPr sz="22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buFont typeface="Wingdings" pitchFamily="2" charset="2"/>
                <a:buChar char="§"/>
                <a:defRPr sz="18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0">
                <a:buNone/>
              </a:pPr>
              <a:r>
                <a:rPr lang="en-US" sz="1000" b="1">
                  <a:solidFill>
                    <a:srgbClr val="0070C0"/>
                  </a:solidFill>
                </a:rPr>
                <a:t>National VIUS (2002) - CA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9540252-19C3-41A7-A94A-ABCAE91C2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1728783"/>
              <a:ext cx="5416083" cy="142288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BFEABC-D25C-46B7-8358-2EA853143644}"/>
              </a:ext>
            </a:extLst>
          </p:cNvPr>
          <p:cNvGrpSpPr/>
          <p:nvPr/>
        </p:nvGrpSpPr>
        <p:grpSpPr>
          <a:xfrm>
            <a:off x="482139" y="2712992"/>
            <a:ext cx="2894188" cy="993344"/>
            <a:chOff x="482139" y="2712992"/>
            <a:chExt cx="2894188" cy="993344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C2245FA-B993-46B1-A38F-A314268BAC5C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 flipH="1">
              <a:off x="1587731" y="3217026"/>
              <a:ext cx="341502" cy="4893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296C143-5D54-44D6-B705-8F993751AEF3}"/>
                </a:ext>
              </a:extLst>
            </p:cNvPr>
            <p:cNvSpPr/>
            <p:nvPr/>
          </p:nvSpPr>
          <p:spPr>
            <a:xfrm>
              <a:off x="482139" y="2712992"/>
              <a:ext cx="2894188" cy="504034"/>
            </a:xfrm>
            <a:prstGeom prst="roundRect">
              <a:avLst/>
            </a:prstGeom>
            <a:noFill/>
            <a:ln>
              <a:solidFill>
                <a:srgbClr val="FFFF00"/>
              </a:solidFill>
              <a:prstDash val="dash"/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Content Placeholder 4">
            <a:extLst>
              <a:ext uri="{FF2B5EF4-FFF2-40B4-BE49-F238E27FC236}">
                <a16:creationId xmlns:a16="http://schemas.microsoft.com/office/drawing/2014/main" id="{E1447B69-45B1-45A3-AFAB-09831A19C32A}"/>
              </a:ext>
            </a:extLst>
          </p:cNvPr>
          <p:cNvSpPr txBox="1">
            <a:spLocks/>
          </p:cNvSpPr>
          <p:nvPr/>
        </p:nvSpPr>
        <p:spPr>
          <a:xfrm>
            <a:off x="407325" y="5698003"/>
            <a:ext cx="4379134" cy="290890"/>
          </a:xfrm>
          <a:prstGeom prst="rect">
            <a:avLst/>
          </a:prstGeom>
          <a:noFill/>
        </p:spPr>
        <p:txBody>
          <a:bodyPr vert="horz" lIns="45720" tIns="45720" rIns="4572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FontTx/>
              <a:buBlip>
                <a:blip r:embed="rId3"/>
              </a:buBlip>
              <a:defRPr sz="24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None/>
            </a:pPr>
            <a:r>
              <a:rPr lang="en-US" sz="1000" b="1">
                <a:solidFill>
                  <a:srgbClr val="0070C0"/>
                </a:solidFill>
              </a:rPr>
              <a:t>FHWA Study (</a:t>
            </a:r>
            <a:r>
              <a:rPr lang="en-US" sz="1000" b="1">
                <a:solidFill>
                  <a:srgbClr val="0070C0"/>
                </a:solidFill>
                <a:highlight>
                  <a:srgbClr val="00FFFF"/>
                </a:highlight>
              </a:rPr>
              <a:t>2019</a:t>
            </a:r>
            <a:r>
              <a:rPr lang="en-US" sz="1000" b="1">
                <a:solidFill>
                  <a:srgbClr val="0070C0"/>
                </a:solidFill>
              </a:rPr>
              <a:t> private registration Data for all vehicles in the U.S.)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DBDC66-C84A-4455-B8D9-758CB8394633}"/>
              </a:ext>
            </a:extLst>
          </p:cNvPr>
          <p:cNvGrpSpPr/>
          <p:nvPr/>
        </p:nvGrpSpPr>
        <p:grpSpPr>
          <a:xfrm>
            <a:off x="3401727" y="4203397"/>
            <a:ext cx="4307059" cy="1486660"/>
            <a:chOff x="3401727" y="4203397"/>
            <a:chExt cx="4307059" cy="1486660"/>
          </a:xfrm>
        </p:grpSpPr>
        <p:sp>
          <p:nvSpPr>
            <p:cNvPr id="55" name="Content Placeholder 4">
              <a:extLst>
                <a:ext uri="{FF2B5EF4-FFF2-40B4-BE49-F238E27FC236}">
                  <a16:creationId xmlns:a16="http://schemas.microsoft.com/office/drawing/2014/main" id="{4885B826-1A6E-423B-8382-CE33635CF72F}"/>
                </a:ext>
              </a:extLst>
            </p:cNvPr>
            <p:cNvSpPr txBox="1">
              <a:spLocks/>
            </p:cNvSpPr>
            <p:nvPr/>
          </p:nvSpPr>
          <p:spPr>
            <a:xfrm>
              <a:off x="4586302" y="4203397"/>
              <a:ext cx="3122484" cy="134302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vert="horz" lIns="45720" tIns="45720" rIns="4572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ts val="2400"/>
                </a:spcBef>
                <a:buFontTx/>
                <a:buBlip>
                  <a:blip r:embed="rId3"/>
                </a:buBlip>
                <a:defRPr sz="24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buClr>
                  <a:schemeClr val="accent6"/>
                </a:buClr>
                <a:buFont typeface="Arial" pitchFamily="34" charset="0"/>
                <a:buChar char="»"/>
                <a:defRPr sz="22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buFont typeface="Arial" pitchFamily="34" charset="0"/>
                <a:buChar char="–"/>
                <a:defRPr sz="22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buFont typeface="Wingdings" pitchFamily="2" charset="2"/>
                <a:buChar char="§"/>
                <a:defRPr sz="18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0" algn="ctr">
                <a:buNone/>
              </a:pPr>
              <a:r>
                <a:rPr lang="en-US" sz="1200" i="1" dirty="0">
                  <a:solidFill>
                    <a:schemeClr val="tx1"/>
                  </a:solidFill>
                  <a:latin typeface="Arial"/>
                  <a:cs typeface="Arial"/>
                </a:rPr>
                <a:t>Estimated All Commercial Vehicles in FHWA Class 3</a:t>
              </a:r>
            </a:p>
            <a:p>
              <a:pPr marL="53975" lvl="1" indent="0" algn="ctr">
                <a:spcBef>
                  <a:spcPts val="0"/>
                </a:spcBef>
                <a:buNone/>
              </a:pPr>
              <a:endParaRPr lang="en-US" sz="1000" b="1" i="1" dirty="0">
                <a:solidFill>
                  <a:schemeClr val="tx1"/>
                </a:solidFill>
              </a:endParaRPr>
            </a:p>
            <a:p>
              <a:pPr marL="53975" lvl="1" indent="0" algn="ctr">
                <a:spcBef>
                  <a:spcPts val="0"/>
                </a:spcBef>
                <a:buNone/>
              </a:pPr>
              <a:r>
                <a:rPr lang="en-US" sz="1200" i="1" dirty="0">
                  <a:solidFill>
                    <a:schemeClr val="tx1"/>
                  </a:solidFill>
                  <a:latin typeface="Arial"/>
                  <a:cs typeface="Arial"/>
                </a:rPr>
                <a:t>Estimated Commercial Vehicles in FHWA Class 3</a:t>
              </a:r>
            </a:p>
            <a:p>
              <a:pPr marL="53975" lvl="1" indent="0" algn="ctr">
                <a:spcBef>
                  <a:spcPts val="0"/>
                </a:spcBef>
                <a:buNone/>
              </a:pPr>
              <a:r>
                <a:rPr lang="en-US" sz="1200" i="1" dirty="0">
                  <a:solidFill>
                    <a:schemeClr val="tx1"/>
                  </a:solidFill>
                  <a:latin typeface="Arial"/>
                  <a:cs typeface="Arial"/>
                </a:rPr>
                <a:t>With 8.5-14k lbs. GVW </a:t>
              </a:r>
              <a:endParaRPr lang="en-US" sz="1200" i="1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1FFBEE3-94EF-4D8B-B10A-43EFDA89D346}"/>
                </a:ext>
              </a:extLst>
            </p:cNvPr>
            <p:cNvCxnSpPr>
              <a:cxnSpLocks/>
              <a:stCxn id="14" idx="3"/>
              <a:endCxn id="55" idx="1"/>
            </p:cNvCxnSpPr>
            <p:nvPr/>
          </p:nvCxnSpPr>
          <p:spPr>
            <a:xfrm>
              <a:off x="3682539" y="4734099"/>
              <a:ext cx="903763" cy="1408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530AACE-B4A5-4208-AD6B-68F0ADB7CD1E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V="1">
              <a:off x="3401727" y="4874910"/>
              <a:ext cx="1184575" cy="8151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4">
            <a:extLst>
              <a:ext uri="{FF2B5EF4-FFF2-40B4-BE49-F238E27FC236}">
                <a16:creationId xmlns:a16="http://schemas.microsoft.com/office/drawing/2014/main" id="{C5BDBFFB-B459-4BBD-89BB-AF54D0765FFF}"/>
              </a:ext>
            </a:extLst>
          </p:cNvPr>
          <p:cNvSpPr txBox="1">
            <a:spLocks/>
          </p:cNvSpPr>
          <p:nvPr/>
        </p:nvSpPr>
        <p:spPr>
          <a:xfrm>
            <a:off x="8146474" y="2001959"/>
            <a:ext cx="3857104" cy="3986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45720" tIns="45720" rIns="4572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FontTx/>
              <a:buBlip>
                <a:blip r:embed="rId3"/>
              </a:buBlip>
              <a:defRPr sz="24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 algn="ctr">
              <a:buNone/>
            </a:pPr>
            <a:r>
              <a:rPr lang="en-US" sz="1400" b="1" dirty="0">
                <a:solidFill>
                  <a:schemeClr val="tx1"/>
                </a:solidFill>
                <a:latin typeface="Arial"/>
                <a:cs typeface="Arial"/>
              </a:rPr>
              <a:t>*FHWA study (2020)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Uses vehicle registration data from 2019 for all U.S.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Four private vehicle registration data sets acquired by the FHWA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Uses a methodology to assign FHWA-13 vehicle classification to observations in the mixed-duty and heavy-duty vehicles data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Distinguishes between two-axle, four-tire and two-axle, six-tire vehicles (i.e., FHWA-13 class 3 and 5)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The approach uses proxy variables such as GVWR, Fuel Type, Number of Cylinders, Engine Displacement, etc.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Sample size: 1.3 million, expanded: 175 million (class 3 and above)</a:t>
            </a:r>
          </a:p>
          <a:p>
            <a:pPr marL="225425" lvl="1" indent="-171450">
              <a:spcAft>
                <a:spcPts val="600"/>
              </a:spcAft>
              <a:buClrTx/>
              <a:buFont typeface="Wingdings" panose="05000000000000000000" pitchFamily="2" charset="2"/>
              <a:buChar char="q"/>
            </a:pPr>
            <a:r>
              <a:rPr lang="en-US" sz="1200" i="1" dirty="0">
                <a:solidFill>
                  <a:schemeClr val="tx1"/>
                </a:solidFill>
                <a:latin typeface="Arial"/>
                <a:cs typeface="Arial"/>
              </a:rPr>
              <a:t>Details of data expansion not disclosed!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AFFEDA-D916-4B5F-AD9F-1E1E5E474DBD}"/>
              </a:ext>
            </a:extLst>
          </p:cNvPr>
          <p:cNvGrpSpPr/>
          <p:nvPr/>
        </p:nvGrpSpPr>
        <p:grpSpPr>
          <a:xfrm>
            <a:off x="510549" y="2136279"/>
            <a:ext cx="7385682" cy="1138383"/>
            <a:chOff x="510549" y="2136279"/>
            <a:chExt cx="7385682" cy="113838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AFE9D8-5BD4-4746-9306-93BC1AE0ACD6}"/>
                </a:ext>
              </a:extLst>
            </p:cNvPr>
            <p:cNvGrpSpPr/>
            <p:nvPr/>
          </p:nvGrpSpPr>
          <p:grpSpPr>
            <a:xfrm>
              <a:off x="510549" y="2136279"/>
              <a:ext cx="6485567" cy="662570"/>
              <a:chOff x="482139" y="2745716"/>
              <a:chExt cx="6485567" cy="66257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2205BB8-DFDA-47C5-A28C-1E77649C00F9}"/>
                  </a:ext>
                </a:extLst>
              </p:cNvPr>
              <p:cNvCxnSpPr>
                <a:cxnSpLocks/>
                <a:stCxn id="22" idx="3"/>
                <a:endCxn id="24" idx="0"/>
              </p:cNvCxnSpPr>
              <p:nvPr/>
            </p:nvCxnSpPr>
            <p:spPr>
              <a:xfrm>
                <a:off x="5997273" y="2981371"/>
                <a:ext cx="970433" cy="4269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10481AE-B729-4474-9079-0A308025ED37}"/>
                  </a:ext>
                </a:extLst>
              </p:cNvPr>
              <p:cNvSpPr/>
              <p:nvPr/>
            </p:nvSpPr>
            <p:spPr>
              <a:xfrm>
                <a:off x="482139" y="2745716"/>
                <a:ext cx="5515134" cy="47131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ontent Placeholder 4">
              <a:extLst>
                <a:ext uri="{FF2B5EF4-FFF2-40B4-BE49-F238E27FC236}">
                  <a16:creationId xmlns:a16="http://schemas.microsoft.com/office/drawing/2014/main" id="{396AF114-A5FD-465A-BD49-D5B078B866C5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2798849"/>
              <a:ext cx="1800231" cy="475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45720" tIns="45720" rIns="4572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ts val="2400"/>
                </a:spcBef>
                <a:buFontTx/>
                <a:buBlip>
                  <a:blip r:embed="rId3"/>
                </a:buBlip>
                <a:defRPr sz="24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buClr>
                  <a:schemeClr val="accent6"/>
                </a:buClr>
                <a:buFont typeface="Arial" pitchFamily="34" charset="0"/>
                <a:buChar char="»"/>
                <a:defRPr sz="22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buFont typeface="Arial" pitchFamily="34" charset="0"/>
                <a:buChar char="–"/>
                <a:defRPr sz="22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buFont typeface="Wingdings" pitchFamily="2" charset="2"/>
                <a:buChar char="§"/>
                <a:defRPr sz="1800" b="0" kern="1200">
                  <a:solidFill>
                    <a:srgbClr val="3E4D54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" lvl="1" indent="0" algn="ctr">
                <a:buNone/>
              </a:pPr>
              <a:r>
                <a:rPr lang="en-US" sz="1200" i="1" dirty="0">
                  <a:solidFill>
                    <a:schemeClr val="tx1"/>
                  </a:solidFill>
                </a:rPr>
                <a:t>Move some of class 5 to LHDT in a later update!</a:t>
              </a:r>
              <a:endParaRPr lang="en-US" sz="1600" b="1" i="1" dirty="0">
                <a:solidFill>
                  <a:schemeClr val="tx1"/>
                </a:solidFill>
              </a:endParaRPr>
            </a:p>
            <a:p>
              <a:pPr marL="53975" lvl="1" indent="0" algn="ctr">
                <a:buNone/>
              </a:pPr>
              <a:endParaRPr lang="en-US" sz="1200" i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F602A0-DFAD-4030-9E56-F51D680B2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19" y="5913867"/>
            <a:ext cx="2524125" cy="2476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28E36B6-AE82-44CC-8067-784C735A729B}"/>
              </a:ext>
            </a:extLst>
          </p:cNvPr>
          <p:cNvGrpSpPr/>
          <p:nvPr/>
        </p:nvGrpSpPr>
        <p:grpSpPr>
          <a:xfrm>
            <a:off x="323474" y="3771696"/>
            <a:ext cx="4705725" cy="1841248"/>
            <a:chOff x="323474" y="3771696"/>
            <a:chExt cx="4705725" cy="184124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200E3FD-C1E4-49BC-82A3-9481A9B15B7C}"/>
                </a:ext>
              </a:extLst>
            </p:cNvPr>
            <p:cNvGrpSpPr/>
            <p:nvPr/>
          </p:nvGrpSpPr>
          <p:grpSpPr>
            <a:xfrm>
              <a:off x="407324" y="3771696"/>
              <a:ext cx="4621875" cy="1633915"/>
              <a:chOff x="407324" y="3771696"/>
              <a:chExt cx="4621875" cy="1633915"/>
            </a:xfrm>
          </p:grpSpPr>
          <p:sp>
            <p:nvSpPr>
              <p:cNvPr id="48" name="Content Placeholder 4">
                <a:extLst>
                  <a:ext uri="{FF2B5EF4-FFF2-40B4-BE49-F238E27FC236}">
                    <a16:creationId xmlns:a16="http://schemas.microsoft.com/office/drawing/2014/main" id="{D361587C-E090-48AA-88CA-4FE3E65CCE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24" y="3771696"/>
                <a:ext cx="4621875" cy="290890"/>
              </a:xfrm>
              <a:prstGeom prst="rect">
                <a:avLst/>
              </a:prstGeom>
              <a:noFill/>
            </p:spPr>
            <p:txBody>
              <a:bodyPr vert="horz" lIns="45720" tIns="45720" rIns="45720" bIns="45720" rtlCol="0" anchor="t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ts val="2400"/>
                  </a:spcBef>
                  <a:buFontTx/>
                  <a:buBlip>
                    <a:blip r:embed="rId3"/>
                  </a:buBlip>
                  <a:defRPr sz="2400" b="0" kern="1200">
                    <a:solidFill>
                      <a:srgbClr val="3E4D5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Clr>
                    <a:schemeClr val="accent6"/>
                  </a:buClr>
                  <a:buFont typeface="Arial" pitchFamily="34" charset="0"/>
                  <a:buChar char="»"/>
                  <a:defRPr sz="2200" b="0" kern="1200">
                    <a:solidFill>
                      <a:srgbClr val="3E4D5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pitchFamily="34" charset="0"/>
                  <a:buChar char="–"/>
                  <a:defRPr sz="2200" b="0" kern="1200">
                    <a:solidFill>
                      <a:srgbClr val="3E4D5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b="0" kern="1200">
                    <a:solidFill>
                      <a:srgbClr val="3E4D5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Wingdings" pitchFamily="2" charset="2"/>
                  <a:buChar char="§"/>
                  <a:defRPr sz="1800" b="0" kern="1200">
                    <a:solidFill>
                      <a:srgbClr val="3E4D54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975" lvl="1" indent="0">
                  <a:buNone/>
                </a:pPr>
                <a:r>
                  <a:rPr lang="en-US" sz="1000" b="1" dirty="0">
                    <a:solidFill>
                      <a:srgbClr val="0070C0"/>
                    </a:solidFill>
                  </a:rPr>
                  <a:t>Expanded National VIUS (</a:t>
                </a:r>
                <a:r>
                  <a:rPr lang="en-US" sz="1000" b="1" dirty="0">
                    <a:solidFill>
                      <a:srgbClr val="0070C0"/>
                    </a:solidFill>
                    <a:highlight>
                      <a:srgbClr val="00FFFF"/>
                    </a:highlight>
                  </a:rPr>
                  <a:t>2002</a:t>
                </a:r>
                <a:r>
                  <a:rPr lang="en-US" sz="1000" b="1" dirty="0">
                    <a:solidFill>
                      <a:srgbClr val="0070C0"/>
                    </a:solidFill>
                  </a:rPr>
                  <a:t>) – FHWA Class 3 trucks (only commercial vehicles)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5D49C62-02D5-4C42-80F5-C0837F743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139" y="4062586"/>
                <a:ext cx="3200400" cy="1343025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483E13-29DE-466F-A59E-1B0258772B6D}"/>
                </a:ext>
              </a:extLst>
            </p:cNvPr>
            <p:cNvSpPr txBox="1"/>
            <p:nvPr/>
          </p:nvSpPr>
          <p:spPr>
            <a:xfrm>
              <a:off x="323474" y="5351334"/>
              <a:ext cx="33590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75000"/>
                    </a:schemeClr>
                  </a:solidFill>
                </a:rPr>
                <a:t>All Class 3 trucks in National VIUS = 78,065,379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86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808-0F1F-4521-A90F-F3C31A23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33" y="181909"/>
            <a:ext cx="4947709" cy="8086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Crosswalk for SCAG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CF4996E-3BCC-48E4-8F17-5E3A6ED31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16470"/>
              </p:ext>
            </p:extLst>
          </p:nvPr>
        </p:nvGraphicFramePr>
        <p:xfrm>
          <a:off x="448733" y="1264316"/>
          <a:ext cx="5867400" cy="47674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4642">
                  <a:extLst>
                    <a:ext uri="{9D8B030D-6E8A-4147-A177-3AD203B41FA5}">
                      <a16:colId xmlns:a16="http://schemas.microsoft.com/office/drawing/2014/main" val="1788060338"/>
                    </a:ext>
                  </a:extLst>
                </a:gridCol>
                <a:gridCol w="1207204">
                  <a:extLst>
                    <a:ext uri="{9D8B030D-6E8A-4147-A177-3AD203B41FA5}">
                      <a16:colId xmlns:a16="http://schemas.microsoft.com/office/drawing/2014/main" val="4102247545"/>
                    </a:ext>
                  </a:extLst>
                </a:gridCol>
                <a:gridCol w="1425173">
                  <a:extLst>
                    <a:ext uri="{9D8B030D-6E8A-4147-A177-3AD203B41FA5}">
                      <a16:colId xmlns:a16="http://schemas.microsoft.com/office/drawing/2014/main" val="1628486166"/>
                    </a:ext>
                  </a:extLst>
                </a:gridCol>
                <a:gridCol w="1340381">
                  <a:extLst>
                    <a:ext uri="{9D8B030D-6E8A-4147-A177-3AD203B41FA5}">
                      <a16:colId xmlns:a16="http://schemas.microsoft.com/office/drawing/2014/main" val="2056208392"/>
                    </a:ext>
                  </a:extLst>
                </a:gridCol>
              </a:tblGrid>
              <a:tr h="495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FHWA/SCAG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LH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MH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HH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615374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8315185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0939526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2872600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3229034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1570398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3955190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5759994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2858748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3046774"/>
                  </a:ext>
                </a:extLst>
              </a:tr>
              <a:tr h="427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86379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E827D93-7C76-42D6-BB3E-B4C3C1470DB9}"/>
              </a:ext>
            </a:extLst>
          </p:cNvPr>
          <p:cNvSpPr txBox="1"/>
          <p:nvPr/>
        </p:nvSpPr>
        <p:spPr>
          <a:xfrm>
            <a:off x="343958" y="826220"/>
            <a:ext cx="6133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FHWA 13-class to SCAG truck class Conversion (updated)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DD198DC-386E-4D91-B495-1E27B2A2443C}"/>
              </a:ext>
            </a:extLst>
          </p:cNvPr>
          <p:cNvSpPr txBox="1">
            <a:spLocks/>
          </p:cNvSpPr>
          <p:nvPr/>
        </p:nvSpPr>
        <p:spPr>
          <a:xfrm>
            <a:off x="6756400" y="1434444"/>
            <a:ext cx="5308600" cy="1366842"/>
          </a:xfrm>
          <a:prstGeom prst="rect">
            <a:avLst/>
          </a:prstGeom>
          <a:solidFill>
            <a:srgbClr val="FFFF99"/>
          </a:solidFill>
        </p:spPr>
        <p:txBody>
          <a:bodyPr vert="horz" lIns="45720" tIns="45720" rIns="4572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FontTx/>
              <a:buBlip>
                <a:blip r:embed="rId3"/>
              </a:buBlip>
              <a:defRPr sz="24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~80% of FHWA Class 3 are commercial vehicles</a:t>
            </a:r>
          </a:p>
          <a:p>
            <a:pPr marL="53975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~3% of FHWA Class 3 are included in the HDT model</a:t>
            </a:r>
          </a:p>
          <a:p>
            <a:pPr marL="53975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~2.6% to LH, 0.4% to MH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C5D756-69E0-25CC-0522-CB166C976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15972"/>
              </p:ext>
            </p:extLst>
          </p:nvPr>
        </p:nvGraphicFramePr>
        <p:xfrm>
          <a:off x="6756400" y="3192234"/>
          <a:ext cx="5308600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8600">
                  <a:extLst>
                    <a:ext uri="{9D8B030D-6E8A-4147-A177-3AD203B41FA5}">
                      <a16:colId xmlns:a16="http://schemas.microsoft.com/office/drawing/2014/main" val="445131760"/>
                    </a:ext>
                  </a:extLst>
                </a:gridCol>
              </a:tblGrid>
              <a:tr h="603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composition of trucks vary spatially and temporally. So, a fixed mapping factor is needed but not adequate.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182880" marT="182880" marB="1828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466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BA84BA-F288-5C52-D44B-81841AAFF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93444"/>
              </p:ext>
            </p:extLst>
          </p:nvPr>
        </p:nvGraphicFramePr>
        <p:xfrm>
          <a:off x="6756400" y="4843058"/>
          <a:ext cx="5308600" cy="1234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8600">
                  <a:extLst>
                    <a:ext uri="{9D8B030D-6E8A-4147-A177-3AD203B41FA5}">
                      <a16:colId xmlns:a16="http://schemas.microsoft.com/office/drawing/2014/main" val="445131760"/>
                    </a:ext>
                  </a:extLst>
                </a:gridCol>
              </a:tblGrid>
              <a:tr h="603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 rates, Trip distribution, Mode cost, Port trips, Intermodal trips, TOD factors, Trip assignment, </a:t>
                      </a: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validation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2880" marR="182880" marT="182880" marB="182880" anchor="ctr">
                    <a:solidFill>
                      <a:srgbClr val="F9E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4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acing labor shortages, trucking firms battle for drivers - Los Angeles  Times">
            <a:extLst>
              <a:ext uri="{FF2B5EF4-FFF2-40B4-BE49-F238E27FC236}">
                <a16:creationId xmlns:a16="http://schemas.microsoft.com/office/drawing/2014/main" id="{6EEB0360-67D0-2782-42DE-C537D0A9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6" r="1950"/>
          <a:stretch>
            <a:fillRect/>
          </a:stretch>
        </p:blipFill>
        <p:spPr bwMode="auto">
          <a:xfrm>
            <a:off x="3365292" y="10"/>
            <a:ext cx="8826706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40158-A0AA-4694-9CA8-797C72D5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2B215-6C0F-432B-93AE-9ACC99F788AF}"/>
              </a:ext>
            </a:extLst>
          </p:cNvPr>
          <p:cNvSpPr txBox="1"/>
          <p:nvPr/>
        </p:nvSpPr>
        <p:spPr>
          <a:xfrm>
            <a:off x="337279" y="2166079"/>
            <a:ext cx="3994878" cy="2166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Kaveh Shabani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hlinkClick r:id="rId3"/>
              </a:rPr>
              <a:t>kshabani@camsys.com</a:t>
            </a:r>
            <a:endParaRPr lang="en-US" sz="28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C: 971-344-4323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37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at a desk with multiple computer screens&#10;&#10;Description automatically generated">
            <a:extLst>
              <a:ext uri="{FF2B5EF4-FFF2-40B4-BE49-F238E27FC236}">
                <a16:creationId xmlns:a16="http://schemas.microsoft.com/office/drawing/2014/main" id="{6C49CE87-475B-CFE1-E9CA-33BBCB6D3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4"/>
          <a:stretch>
            <a:fillRect/>
          </a:stretch>
        </p:blipFill>
        <p:spPr>
          <a:xfrm>
            <a:off x="3537678" y="10"/>
            <a:ext cx="8654321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40158-A0AA-4694-9CA8-797C72D5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92" y="2657005"/>
            <a:ext cx="3973385" cy="100647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chemeClr val="tx1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32636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F46D7F6A-661A-4EB2-A92A-0F5B20A29F07}" vid="{8BAA321F-902B-4937-BC28-8E9D851470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de6cc7-c4eb-496f-a87b-e0b9ee3496e4" xsi:nil="true"/>
    <lcf76f155ced4ddcb4097134ff3c332f xmlns="fd8adc95-af38-4e24-adb0-c6cdfec87d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9918499297F478E853E1AC1BD2436" ma:contentTypeVersion="11" ma:contentTypeDescription="Create a new document." ma:contentTypeScope="" ma:versionID="7085dc54fca32fe95bd041abd6c63514">
  <xsd:schema xmlns:xsd="http://www.w3.org/2001/XMLSchema" xmlns:xs="http://www.w3.org/2001/XMLSchema" xmlns:p="http://schemas.microsoft.com/office/2006/metadata/properties" xmlns:ns2="fd8adc95-af38-4e24-adb0-c6cdfec87d24" xmlns:ns3="26de6cc7-c4eb-496f-a87b-e0b9ee3496e4" targetNamespace="http://schemas.microsoft.com/office/2006/metadata/properties" ma:root="true" ma:fieldsID="b0d279bbba74afc490e749af5c441aa5" ns2:_="" ns3:_="">
    <xsd:import namespace="fd8adc95-af38-4e24-adb0-c6cdfec87d24"/>
    <xsd:import namespace="26de6cc7-c4eb-496f-a87b-e0b9ee349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adc95-af38-4e24-adb0-c6cdfec87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5869760-63e5-4ad7-8e1d-ce12b2e8d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e6cc7-c4eb-496f-a87b-e0b9ee3496e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93e7b1e-50fe-4298-a4fe-008473939acc}" ma:internalName="TaxCatchAll" ma:showField="CatchAllData" ma:web="26de6cc7-c4eb-496f-a87b-e0b9ee349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47304-9385-453E-8301-2123A7147803}">
  <ds:schemaRefs>
    <ds:schemaRef ds:uri="http://schemas.microsoft.com/office/2006/metadata/properties"/>
    <ds:schemaRef ds:uri="http://schemas.microsoft.com/office/infopath/2007/PartnerControls"/>
    <ds:schemaRef ds:uri="26de6cc7-c4eb-496f-a87b-e0b9ee3496e4"/>
    <ds:schemaRef ds:uri="fd8adc95-af38-4e24-adb0-c6cdfec87d24"/>
  </ds:schemaRefs>
</ds:datastoreItem>
</file>

<file path=customXml/itemProps2.xml><?xml version="1.0" encoding="utf-8"?>
<ds:datastoreItem xmlns:ds="http://schemas.openxmlformats.org/officeDocument/2006/customXml" ds:itemID="{0240B278-8814-43B4-8378-E5C45D90D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4264B-7DEB-4333-9455-CD64E60DB9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adc95-af38-4e24-adb0-c6cdfec87d24"/>
    <ds:schemaRef ds:uri="26de6cc7-c4eb-496f-a87b-e0b9ee349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13408</TotalTime>
  <Words>734</Words>
  <Application>Microsoft Office PowerPoint</Application>
  <PresentationFormat>Widescreen</PresentationFormat>
  <Paragraphs>125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Blank</vt:lpstr>
      <vt:lpstr>Speaking the Same Language: Cross-walking Truck Classification Systems for Efficient Freight Modeling</vt:lpstr>
      <vt:lpstr>Background</vt:lpstr>
      <vt:lpstr>Data Sources</vt:lpstr>
      <vt:lpstr>FHWA-13 Class Compositions (2002 National VIUS)</vt:lpstr>
      <vt:lpstr>SCAG HDT Truck Classes (National VIUS vs. California VIUS)</vt:lpstr>
      <vt:lpstr>Approach for FHWA Class 3 (2 axle-4 tire)</vt:lpstr>
      <vt:lpstr>Crosswalk for SCAG</vt:lpstr>
      <vt:lpstr>Contact</vt:lpstr>
      <vt:lpstr>Appendix</vt:lpstr>
      <vt:lpstr>FHWA Truck Classification </vt:lpstr>
      <vt:lpstr>FHWA Truck Classification </vt:lpstr>
      <vt:lpstr>FHWA Class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Kaveh Shabani</dc:creator>
  <cp:lastModifiedBy>Kaveh Shabani</cp:lastModifiedBy>
  <cp:revision>2</cp:revision>
  <dcterms:created xsi:type="dcterms:W3CDTF">2025-08-05T17:04:36Z</dcterms:created>
  <dcterms:modified xsi:type="dcterms:W3CDTF">2025-09-15T18:19:54Z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0x0101000E19918499297F478E853E1AC1BD2436</vt:lpwstr>
  </property>
  <property fmtid="{D5CDD505-2E9C-101B-9397-08002B2CF9AE}" pid="3" name="MediaServiceImageTags">
    <vt:lpwstr/>
  </property>
</Properties>
</file>